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4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3FBE-18A0-7F48-9D3B-04F8D8EBF31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411F-84B3-3140-A189-DC211996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utoShape 3"/>
          <p:cNvSpPr>
            <a:spLocks noChangeArrowheads="1"/>
          </p:cNvSpPr>
          <p:nvPr/>
        </p:nvSpPr>
        <p:spPr bwMode="auto">
          <a:xfrm>
            <a:off x="1850146" y="797866"/>
            <a:ext cx="7086600" cy="5840072"/>
          </a:xfrm>
          <a:prstGeom prst="roundRect">
            <a:avLst>
              <a:gd name="adj" fmla="val 140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DM Project Science Group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AutoShape 3"/>
          <p:cNvSpPr>
            <a:spLocks noChangeArrowheads="1"/>
          </p:cNvSpPr>
          <p:nvPr/>
        </p:nvSpPr>
        <p:spPr bwMode="auto">
          <a:xfrm>
            <a:off x="2112254" y="2876610"/>
            <a:ext cx="3124200" cy="1752600"/>
          </a:xfrm>
          <a:prstGeom prst="roundRect">
            <a:avLst>
              <a:gd name="adj" fmla="val 5221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Project Science Group Staff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582457" y="2596146"/>
            <a:ext cx="3124200" cy="3854198"/>
          </a:xfrm>
          <a:prstGeom prst="roundRect">
            <a:avLst>
              <a:gd name="adj" fmla="val 5221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t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Team Project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Scientists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81400" y="1559841"/>
            <a:ext cx="0" cy="2190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309032" y="1016768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DM Project Scientist</a:t>
            </a:r>
            <a:br>
              <a:rPr lang="en-US" sz="14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(Mario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Juric, 50%)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309032" y="2988295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DM PS Analyst</a:t>
            </a:r>
            <a:br>
              <a:rPr lang="en-US" sz="14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(Melissa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Graham, 100%)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09032" y="3750295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DM PS Analyst</a:t>
            </a:r>
            <a:br>
              <a:rPr lang="en-US" sz="14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(Colin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Slater, 50%)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790237" y="2988295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Alert Production Scientist</a:t>
            </a:r>
            <a:br>
              <a:rPr lang="en-US" sz="14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(Eric </a:t>
            </a:r>
            <a:r>
              <a:rPr lang="en-US" sz="1400" b="1" dirty="0" err="1" smtClean="0">
                <a:solidFill>
                  <a:prstClr val="black"/>
                </a:solidFill>
                <a:latin typeface="Calibri"/>
              </a:rPr>
              <a:t>Bellm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5790237" y="3674095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Data Release Production Scientist</a:t>
            </a:r>
            <a:br>
              <a:rPr lang="en-US" sz="14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(Jim Bosch)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5790237" y="4359895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Level 3 Capabilities Scientist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14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(Position Open, Tucson)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5790237" y="5045695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SUIT Scientist</a:t>
            </a:r>
            <a:br>
              <a:rPr lang="en-US" sz="14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(David Ciardi)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5790237" y="1016768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DM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Science Pipelines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Scientist</a:t>
            </a:r>
            <a:br>
              <a:rPr lang="en-US" sz="14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(Robert Lupton)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5790237" y="1702568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Calibri"/>
              </a:rPr>
              <a:t>DM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Science Verification Scientist</a:t>
            </a:r>
            <a:r>
              <a:rPr lang="en-US" sz="1400" b="1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1400" b="1" dirty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(Position Open)</a:t>
            </a:r>
            <a:endParaRPr lang="en-US" sz="1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3"/>
          <p:cNvCxnSpPr>
            <a:stCxn id="4" idx="3"/>
            <a:endCxn id="11" idx="1"/>
          </p:cNvCxnSpPr>
          <p:nvPr/>
        </p:nvCxnSpPr>
        <p:spPr>
          <a:xfrm>
            <a:off x="5049057" y="1288305"/>
            <a:ext cx="741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2" idx="1"/>
          </p:cNvCxnSpPr>
          <p:nvPr/>
        </p:nvCxnSpPr>
        <p:spPr>
          <a:xfrm>
            <a:off x="5049057" y="1288305"/>
            <a:ext cx="74118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3679045" y="1559841"/>
            <a:ext cx="0" cy="1428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3679045" y="1559841"/>
            <a:ext cx="1979612" cy="103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10652" y="1300224"/>
            <a:ext cx="1146175" cy="0"/>
          </a:xfrm>
          <a:prstGeom prst="straightConnector1">
            <a:avLst/>
          </a:prstGeom>
          <a:ln>
            <a:solidFill>
              <a:srgbClr val="4F81BD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8457" y="919746"/>
            <a:ext cx="1219200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DM Project Manager</a:t>
            </a:r>
            <a:endParaRPr lang="en-US" sz="1400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669433" y="559568"/>
            <a:ext cx="9612" cy="437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863252" y="243604"/>
            <a:ext cx="121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LSST Project Scientist</a:t>
            </a:r>
            <a:endParaRPr lang="en-US" sz="1400" b="1" dirty="0"/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5790237" y="5741168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Data Processing Scientist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14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(To Be Defined, NCSA)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43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utoShape 3"/>
          <p:cNvSpPr>
            <a:spLocks noChangeArrowheads="1"/>
          </p:cNvSpPr>
          <p:nvPr/>
        </p:nvSpPr>
        <p:spPr bwMode="auto">
          <a:xfrm>
            <a:off x="942549" y="1299672"/>
            <a:ext cx="7262615" cy="4137122"/>
          </a:xfrm>
          <a:prstGeom prst="roundRect">
            <a:avLst>
              <a:gd name="adj" fmla="val 140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DM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Science Verification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Group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1691099" y="3650191"/>
            <a:ext cx="2531049" cy="516696"/>
          </a:xfrm>
          <a:prstGeom prst="roundRect">
            <a:avLst>
              <a:gd name="adj" fmla="val 5221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Team Project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Scientists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5135409" y="2584118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DM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Science Pipelines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Scientist</a:t>
            </a:r>
            <a:br>
              <a:rPr lang="en-US" sz="1400" b="1" dirty="0" smtClean="0">
                <a:solidFill>
                  <a:prstClr val="black"/>
                </a:solidFill>
                <a:latin typeface="Calibri"/>
              </a:rPr>
            </a:b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(Robert Lupton)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4935484" y="3650191"/>
            <a:ext cx="2531049" cy="516696"/>
          </a:xfrm>
          <a:prstGeom prst="roundRect">
            <a:avLst>
              <a:gd name="adj" fmla="val 5221"/>
            </a:avLst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>
                <a:lumMod val="85000"/>
              </a:schemeClr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DM PSG Staff (variable)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1691099" y="4403403"/>
            <a:ext cx="2531049" cy="516696"/>
          </a:xfrm>
          <a:prstGeom prst="roundRect">
            <a:avLst>
              <a:gd name="adj" fmla="val 5221"/>
            </a:avLst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>
                <a:lumMod val="85000"/>
              </a:schemeClr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DM Staff (detailed)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935484" y="4403403"/>
            <a:ext cx="2531049" cy="516696"/>
          </a:xfrm>
          <a:prstGeom prst="roundRect">
            <a:avLst>
              <a:gd name="adj" fmla="val 5221"/>
            </a:avLst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>
                <a:lumMod val="85000"/>
              </a:schemeClr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External Scientists (variable)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Elbow Connector 32"/>
          <p:cNvCxnSpPr>
            <a:stCxn id="12" idx="2"/>
            <a:endCxn id="29" idx="1"/>
          </p:cNvCxnSpPr>
          <p:nvPr/>
        </p:nvCxnSpPr>
        <p:spPr>
          <a:xfrm rot="16200000" flipH="1">
            <a:off x="3851858" y="2824912"/>
            <a:ext cx="1810735" cy="356517"/>
          </a:xfrm>
          <a:prstGeom prst="bentConnector2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2"/>
            <a:endCxn id="25" idx="3"/>
          </p:cNvCxnSpPr>
          <p:nvPr/>
        </p:nvCxnSpPr>
        <p:spPr>
          <a:xfrm rot="5400000">
            <a:off x="3495191" y="2824762"/>
            <a:ext cx="1810735" cy="356819"/>
          </a:xfrm>
          <a:prstGeom prst="bentConnector2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222149" y="2097803"/>
            <a:ext cx="713335" cy="2563948"/>
            <a:chOff x="4311447" y="1224741"/>
            <a:chExt cx="713335" cy="2563948"/>
          </a:xfrm>
          <a:effectLst/>
        </p:grpSpPr>
        <p:cxnSp>
          <p:nvCxnSpPr>
            <p:cNvPr id="3" name="Elbow Connector 2"/>
            <p:cNvCxnSpPr>
              <a:stCxn id="12" idx="2"/>
              <a:endCxn id="31" idx="1"/>
            </p:cNvCxnSpPr>
            <p:nvPr/>
          </p:nvCxnSpPr>
          <p:spPr>
            <a:xfrm rot="16200000" flipH="1">
              <a:off x="3564550" y="2328456"/>
              <a:ext cx="2563947" cy="356517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2" idx="2"/>
              <a:endCxn id="30" idx="3"/>
            </p:cNvCxnSpPr>
            <p:nvPr/>
          </p:nvCxnSpPr>
          <p:spPr>
            <a:xfrm rot="5400000">
              <a:off x="3207883" y="2328306"/>
              <a:ext cx="2563947" cy="35681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208954" y="1554731"/>
            <a:ext cx="2740025" cy="54307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Calibri"/>
              </a:rPr>
              <a:t>DM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</a:rPr>
              <a:t>Science Verification Scientist</a:t>
            </a:r>
            <a:endParaRPr lang="en-US" sz="1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Connector 39"/>
          <p:cNvCxnSpPr>
            <a:stCxn id="11" idx="1"/>
          </p:cNvCxnSpPr>
          <p:nvPr/>
        </p:nvCxnSpPr>
        <p:spPr>
          <a:xfrm flipH="1">
            <a:off x="4578969" y="2855655"/>
            <a:ext cx="556440" cy="1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3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81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19</cp:revision>
  <dcterms:created xsi:type="dcterms:W3CDTF">2017-02-16T01:53:00Z</dcterms:created>
  <dcterms:modified xsi:type="dcterms:W3CDTF">2017-02-17T22:35:21Z</dcterms:modified>
</cp:coreProperties>
</file>