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71" r:id="rId4"/>
    <p:sldId id="275" r:id="rId5"/>
    <p:sldId id="273" r:id="rId6"/>
    <p:sldId id="269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8242F-99E8-4568-B47C-A7BFA38D49C2}" v="230" dt="2019-01-12T02:36:21.536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105" d="100"/>
          <a:sy n="105" d="100"/>
        </p:scale>
        <p:origin x="54" y="2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Wishnie" userId="9233a93bc91cf3d3" providerId="LiveId" clId="{9148242F-99E8-4568-B47C-A7BFA38D49C2}"/>
    <pc:docChg chg="undo redo custSel mod addSld delSld modSld sldOrd modMainMaster">
      <pc:chgData name="Amanda Wishnie" userId="9233a93bc91cf3d3" providerId="LiveId" clId="{9148242F-99E8-4568-B47C-A7BFA38D49C2}" dt="2019-01-12T02:38:16.169" v="1966" actId="1076"/>
      <pc:docMkLst>
        <pc:docMk/>
      </pc:docMkLst>
      <pc:sldChg chg="addSp delSp modSp mod setBg">
        <pc:chgData name="Amanda Wishnie" userId="9233a93bc91cf3d3" providerId="LiveId" clId="{9148242F-99E8-4568-B47C-A7BFA38D49C2}" dt="2019-01-10T22:22:02.154" v="174" actId="26606"/>
        <pc:sldMkLst>
          <pc:docMk/>
          <pc:sldMk cId="4025013544" sldId="256"/>
        </pc:sldMkLst>
        <pc:spChg chg="mod">
          <ac:chgData name="Amanda Wishnie" userId="9233a93bc91cf3d3" providerId="LiveId" clId="{9148242F-99E8-4568-B47C-A7BFA38D49C2}" dt="2019-01-10T22:22:02.154" v="174" actId="26606"/>
          <ac:spMkLst>
            <pc:docMk/>
            <pc:sldMk cId="4025013544" sldId="256"/>
            <ac:spMk id="2" creationId="{00000000-0000-0000-0000-000000000000}"/>
          </ac:spMkLst>
        </pc:spChg>
        <pc:spChg chg="mod">
          <ac:chgData name="Amanda Wishnie" userId="9233a93bc91cf3d3" providerId="LiveId" clId="{9148242F-99E8-4568-B47C-A7BFA38D49C2}" dt="2019-01-10T22:22:02.154" v="174" actId="26606"/>
          <ac:spMkLst>
            <pc:docMk/>
            <pc:sldMk cId="4025013544" sldId="256"/>
            <ac:spMk id="3" creationId="{00000000-0000-0000-0000-000000000000}"/>
          </ac:spMkLst>
        </pc:spChg>
        <pc:spChg chg="add del">
          <ac:chgData name="Amanda Wishnie" userId="9233a93bc91cf3d3" providerId="LiveId" clId="{9148242F-99E8-4568-B47C-A7BFA38D49C2}" dt="2019-01-10T22:17:35.473" v="42" actId="26606"/>
          <ac:spMkLst>
            <pc:docMk/>
            <pc:sldMk cId="4025013544" sldId="256"/>
            <ac:spMk id="11" creationId="{60D1173B-FBCA-4F2A-AB78-7DB51EC9572D}"/>
          </ac:spMkLst>
        </pc:spChg>
        <pc:spChg chg="add del">
          <ac:chgData name="Amanda Wishnie" userId="9233a93bc91cf3d3" providerId="LiveId" clId="{9148242F-99E8-4568-B47C-A7BFA38D49C2}" dt="2019-01-10T22:17:35.473" v="42" actId="26606"/>
          <ac:spMkLst>
            <pc:docMk/>
            <pc:sldMk cId="4025013544" sldId="256"/>
            <ac:spMk id="13" creationId="{0B08DCF8-02FA-4015-A96A-7F8A89EBCC49}"/>
          </ac:spMkLst>
        </pc:spChg>
        <pc:spChg chg="add del">
          <ac:chgData name="Amanda Wishnie" userId="9233a93bc91cf3d3" providerId="LiveId" clId="{9148242F-99E8-4568-B47C-A7BFA38D49C2}" dt="2019-01-10T22:17:14.084" v="33" actId="26606"/>
          <ac:spMkLst>
            <pc:docMk/>
            <pc:sldMk cId="4025013544" sldId="256"/>
            <ac:spMk id="25" creationId="{FB376A39-154E-4672-B6EA-EA77F28CF1E3}"/>
          </ac:spMkLst>
        </pc:spChg>
        <pc:spChg chg="add del">
          <ac:chgData name="Amanda Wishnie" userId="9233a93bc91cf3d3" providerId="LiveId" clId="{9148242F-99E8-4568-B47C-A7BFA38D49C2}" dt="2019-01-10T22:17:14.084" v="33" actId="26606"/>
          <ac:spMkLst>
            <pc:docMk/>
            <pc:sldMk cId="4025013544" sldId="256"/>
            <ac:spMk id="26" creationId="{67F330F7-B3EC-45B3-A3B9-8B43F6EE2C89}"/>
          </ac:spMkLst>
        </pc:spChg>
        <pc:spChg chg="add del">
          <ac:chgData name="Amanda Wishnie" userId="9233a93bc91cf3d3" providerId="LiveId" clId="{9148242F-99E8-4568-B47C-A7BFA38D49C2}" dt="2019-01-10T22:13:20.499" v="24" actId="26606"/>
          <ac:spMkLst>
            <pc:docMk/>
            <pc:sldMk cId="4025013544" sldId="256"/>
            <ac:spMk id="28" creationId="{B0013D77-6314-4D7E-B3AE-F64340434DD7}"/>
          </ac:spMkLst>
        </pc:spChg>
        <pc:spChg chg="add del">
          <ac:chgData name="Amanda Wishnie" userId="9233a93bc91cf3d3" providerId="LiveId" clId="{9148242F-99E8-4568-B47C-A7BFA38D49C2}" dt="2019-01-10T22:13:20.499" v="24" actId="26606"/>
          <ac:spMkLst>
            <pc:docMk/>
            <pc:sldMk cId="4025013544" sldId="256"/>
            <ac:spMk id="30" creationId="{4F504834-5C3B-4268-AA97-192F1C8B30C5}"/>
          </ac:spMkLst>
        </pc:spChg>
        <pc:spChg chg="add del">
          <ac:chgData name="Amanda Wishnie" userId="9233a93bc91cf3d3" providerId="LiveId" clId="{9148242F-99E8-4568-B47C-A7BFA38D49C2}" dt="2019-01-10T22:17:14.084" v="33" actId="26606"/>
          <ac:spMkLst>
            <pc:docMk/>
            <pc:sldMk cId="4025013544" sldId="256"/>
            <ac:spMk id="36" creationId="{B16E59B7-2693-428B-87AD-D8A76E7252DB}"/>
          </ac:spMkLst>
        </pc:spChg>
        <pc:spChg chg="add del">
          <ac:chgData name="Amanda Wishnie" userId="9233a93bc91cf3d3" providerId="LiveId" clId="{9148242F-99E8-4568-B47C-A7BFA38D49C2}" dt="2019-01-10T22:17:19.939" v="35" actId="26606"/>
          <ac:spMkLst>
            <pc:docMk/>
            <pc:sldMk cId="4025013544" sldId="256"/>
            <ac:spMk id="44" creationId="{B0013D77-6314-4D7E-B3AE-F64340434DD7}"/>
          </ac:spMkLst>
        </pc:spChg>
        <pc:spChg chg="add del">
          <ac:chgData name="Amanda Wishnie" userId="9233a93bc91cf3d3" providerId="LiveId" clId="{9148242F-99E8-4568-B47C-A7BFA38D49C2}" dt="2019-01-10T22:17:19.939" v="35" actId="26606"/>
          <ac:spMkLst>
            <pc:docMk/>
            <pc:sldMk cId="4025013544" sldId="256"/>
            <ac:spMk id="45" creationId="{4F504834-5C3B-4268-AA97-192F1C8B30C5}"/>
          </ac:spMkLst>
        </pc:spChg>
        <pc:spChg chg="add del">
          <ac:chgData name="Amanda Wishnie" userId="9233a93bc91cf3d3" providerId="LiveId" clId="{9148242F-99E8-4568-B47C-A7BFA38D49C2}" dt="2019-01-10T22:17:29.423" v="37" actId="26606"/>
          <ac:spMkLst>
            <pc:docMk/>
            <pc:sldMk cId="4025013544" sldId="256"/>
            <ac:spMk id="53" creationId="{4F6621CF-F493-40D5-98AE-24A9D3AD43C4}"/>
          </ac:spMkLst>
        </pc:spChg>
        <pc:spChg chg="add del">
          <ac:chgData name="Amanda Wishnie" userId="9233a93bc91cf3d3" providerId="LiveId" clId="{9148242F-99E8-4568-B47C-A7BFA38D49C2}" dt="2019-01-10T22:17:29.423" v="37" actId="26606"/>
          <ac:spMkLst>
            <pc:docMk/>
            <pc:sldMk cId="4025013544" sldId="256"/>
            <ac:spMk id="54" creationId="{CADEE02A-D296-42EA-88F5-7803F69CEE29}"/>
          </ac:spMkLst>
        </pc:spChg>
        <pc:spChg chg="add del">
          <ac:chgData name="Amanda Wishnie" userId="9233a93bc91cf3d3" providerId="LiveId" clId="{9148242F-99E8-4568-B47C-A7BFA38D49C2}" dt="2019-01-10T22:17:32.737" v="39" actId="26606"/>
          <ac:spMkLst>
            <pc:docMk/>
            <pc:sldMk cId="4025013544" sldId="256"/>
            <ac:spMk id="56" creationId="{56412368-7E6B-4064-B6FA-72DF6DA0C2DB}"/>
          </ac:spMkLst>
        </pc:spChg>
        <pc:spChg chg="add del">
          <ac:chgData name="Amanda Wishnie" userId="9233a93bc91cf3d3" providerId="LiveId" clId="{9148242F-99E8-4568-B47C-A7BFA38D49C2}" dt="2019-01-10T22:17:32.737" v="39" actId="26606"/>
          <ac:spMkLst>
            <pc:docMk/>
            <pc:sldMk cId="4025013544" sldId="256"/>
            <ac:spMk id="57" creationId="{8014FE20-9BCC-4219-A8AD-B1C110BD558D}"/>
          </ac:spMkLst>
        </pc:spChg>
        <pc:spChg chg="add del">
          <ac:chgData name="Amanda Wishnie" userId="9233a93bc91cf3d3" providerId="LiveId" clId="{9148242F-99E8-4568-B47C-A7BFA38D49C2}" dt="2019-01-10T22:17:32.737" v="39" actId="26606"/>
          <ac:spMkLst>
            <pc:docMk/>
            <pc:sldMk cId="4025013544" sldId="256"/>
            <ac:spMk id="62" creationId="{82388B0B-738B-4313-8674-79D97E74A005}"/>
          </ac:spMkLst>
        </pc:spChg>
        <pc:spChg chg="add del">
          <ac:chgData name="Amanda Wishnie" userId="9233a93bc91cf3d3" providerId="LiveId" clId="{9148242F-99E8-4568-B47C-A7BFA38D49C2}" dt="2019-01-10T22:17:35.440" v="41" actId="26606"/>
          <ac:spMkLst>
            <pc:docMk/>
            <pc:sldMk cId="4025013544" sldId="256"/>
            <ac:spMk id="66" creationId="{B0013D77-6314-4D7E-B3AE-F64340434DD7}"/>
          </ac:spMkLst>
        </pc:spChg>
        <pc:spChg chg="add del">
          <ac:chgData name="Amanda Wishnie" userId="9233a93bc91cf3d3" providerId="LiveId" clId="{9148242F-99E8-4568-B47C-A7BFA38D49C2}" dt="2019-01-10T22:17:35.440" v="41" actId="26606"/>
          <ac:spMkLst>
            <pc:docMk/>
            <pc:sldMk cId="4025013544" sldId="256"/>
            <ac:spMk id="67" creationId="{4F504834-5C3B-4268-AA97-192F1C8B30C5}"/>
          </ac:spMkLst>
        </pc:spChg>
        <pc:spChg chg="add del">
          <ac:chgData name="Amanda Wishnie" userId="9233a93bc91cf3d3" providerId="LiveId" clId="{9148242F-99E8-4568-B47C-A7BFA38D49C2}" dt="2019-01-10T22:19:05.607" v="90" actId="26606"/>
          <ac:spMkLst>
            <pc:docMk/>
            <pc:sldMk cId="4025013544" sldId="256"/>
            <ac:spMk id="75" creationId="{56412368-7E6B-4064-B6FA-72DF6DA0C2DB}"/>
          </ac:spMkLst>
        </pc:spChg>
        <pc:spChg chg="add del">
          <ac:chgData name="Amanda Wishnie" userId="9233a93bc91cf3d3" providerId="LiveId" clId="{9148242F-99E8-4568-B47C-A7BFA38D49C2}" dt="2019-01-10T22:19:05.607" v="90" actId="26606"/>
          <ac:spMkLst>
            <pc:docMk/>
            <pc:sldMk cId="4025013544" sldId="256"/>
            <ac:spMk id="76" creationId="{8014FE20-9BCC-4219-A8AD-B1C110BD558D}"/>
          </ac:spMkLst>
        </pc:spChg>
        <pc:spChg chg="add del">
          <ac:chgData name="Amanda Wishnie" userId="9233a93bc91cf3d3" providerId="LiveId" clId="{9148242F-99E8-4568-B47C-A7BFA38D49C2}" dt="2019-01-10T22:19:05.607" v="90" actId="26606"/>
          <ac:spMkLst>
            <pc:docMk/>
            <pc:sldMk cId="4025013544" sldId="256"/>
            <ac:spMk id="81" creationId="{82388B0B-738B-4313-8674-79D97E74A005}"/>
          </ac:spMkLst>
        </pc:spChg>
        <pc:spChg chg="add del">
          <ac:chgData name="Amanda Wishnie" userId="9233a93bc91cf3d3" providerId="LiveId" clId="{9148242F-99E8-4568-B47C-A7BFA38D49C2}" dt="2019-01-10T22:22:02.154" v="174" actId="26606"/>
          <ac:spMkLst>
            <pc:docMk/>
            <pc:sldMk cId="4025013544" sldId="256"/>
            <ac:spMk id="88" creationId="{4F6621CF-F493-40D5-98AE-24A9D3AD43C4}"/>
          </ac:spMkLst>
        </pc:spChg>
        <pc:spChg chg="add del">
          <ac:chgData name="Amanda Wishnie" userId="9233a93bc91cf3d3" providerId="LiveId" clId="{9148242F-99E8-4568-B47C-A7BFA38D49C2}" dt="2019-01-10T22:22:02.154" v="174" actId="26606"/>
          <ac:spMkLst>
            <pc:docMk/>
            <pc:sldMk cId="4025013544" sldId="256"/>
            <ac:spMk id="90" creationId="{CADEE02A-D296-42EA-88F5-7803F69CEE29}"/>
          </ac:spMkLst>
        </pc:spChg>
        <pc:spChg chg="add del">
          <ac:chgData name="Amanda Wishnie" userId="9233a93bc91cf3d3" providerId="LiveId" clId="{9148242F-99E8-4568-B47C-A7BFA38D49C2}" dt="2019-01-10T22:22:00.236" v="172" actId="26606"/>
          <ac:spMkLst>
            <pc:docMk/>
            <pc:sldMk cId="4025013544" sldId="256"/>
            <ac:spMk id="95" creationId="{FB376A39-154E-4672-B6EA-EA77F28CF1E3}"/>
          </ac:spMkLst>
        </pc:spChg>
        <pc:spChg chg="add del">
          <ac:chgData name="Amanda Wishnie" userId="9233a93bc91cf3d3" providerId="LiveId" clId="{9148242F-99E8-4568-B47C-A7BFA38D49C2}" dt="2019-01-10T22:22:00.236" v="172" actId="26606"/>
          <ac:spMkLst>
            <pc:docMk/>
            <pc:sldMk cId="4025013544" sldId="256"/>
            <ac:spMk id="97" creationId="{67F330F7-B3EC-45B3-A3B9-8B43F6EE2C89}"/>
          </ac:spMkLst>
        </pc:spChg>
        <pc:spChg chg="add del">
          <ac:chgData name="Amanda Wishnie" userId="9233a93bc91cf3d3" providerId="LiveId" clId="{9148242F-99E8-4568-B47C-A7BFA38D49C2}" dt="2019-01-10T22:22:00.236" v="172" actId="26606"/>
          <ac:spMkLst>
            <pc:docMk/>
            <pc:sldMk cId="4025013544" sldId="256"/>
            <ac:spMk id="103" creationId="{B16E59B7-2693-428B-87AD-D8A76E7252DB}"/>
          </ac:spMkLst>
        </pc:spChg>
        <pc:spChg chg="add del">
          <ac:chgData name="Amanda Wishnie" userId="9233a93bc91cf3d3" providerId="LiveId" clId="{9148242F-99E8-4568-B47C-A7BFA38D49C2}" dt="2019-01-10T22:22:02.154" v="174" actId="26606"/>
          <ac:spMkLst>
            <pc:docMk/>
            <pc:sldMk cId="4025013544" sldId="256"/>
            <ac:spMk id="111" creationId="{4F6621CF-F493-40D5-98AE-24A9D3AD43C4}"/>
          </ac:spMkLst>
        </pc:spChg>
        <pc:spChg chg="add del">
          <ac:chgData name="Amanda Wishnie" userId="9233a93bc91cf3d3" providerId="LiveId" clId="{9148242F-99E8-4568-B47C-A7BFA38D49C2}" dt="2019-01-10T22:22:02.154" v="174" actId="26606"/>
          <ac:spMkLst>
            <pc:docMk/>
            <pc:sldMk cId="4025013544" sldId="256"/>
            <ac:spMk id="112" creationId="{CADEE02A-D296-42EA-88F5-7803F69CEE29}"/>
          </ac:spMkLst>
        </pc:spChg>
        <pc:grpChg chg="add del">
          <ac:chgData name="Amanda Wishnie" userId="9233a93bc91cf3d3" providerId="LiveId" clId="{9148242F-99E8-4568-B47C-A7BFA38D49C2}" dt="2019-01-10T22:17:35.473" v="42" actId="26606"/>
          <ac:grpSpMkLst>
            <pc:docMk/>
            <pc:sldMk cId="4025013544" sldId="256"/>
            <ac:grpSpMk id="15" creationId="{72EFD7EB-F887-4187-BD35-2F6584E9E0D1}"/>
          </ac:grpSpMkLst>
        </pc:grpChg>
        <pc:grpChg chg="add del">
          <ac:chgData name="Amanda Wishnie" userId="9233a93bc91cf3d3" providerId="LiveId" clId="{9148242F-99E8-4568-B47C-A7BFA38D49C2}" dt="2019-01-10T22:17:14.084" v="33" actId="26606"/>
          <ac:grpSpMkLst>
            <pc:docMk/>
            <pc:sldMk cId="4025013544" sldId="256"/>
            <ac:grpSpMk id="27" creationId="{1B59C93E-408B-4A18-8823-245025D18216}"/>
          </ac:grpSpMkLst>
        </pc:grpChg>
        <pc:grpChg chg="add del">
          <ac:chgData name="Amanda Wishnie" userId="9233a93bc91cf3d3" providerId="LiveId" clId="{9148242F-99E8-4568-B47C-A7BFA38D49C2}" dt="2019-01-10T22:13:20.499" v="24" actId="26606"/>
          <ac:grpSpMkLst>
            <pc:docMk/>
            <pc:sldMk cId="4025013544" sldId="256"/>
            <ac:grpSpMk id="34" creationId="{14769521-3FF2-4900-8E88-FE324129CBCF}"/>
          </ac:grpSpMkLst>
        </pc:grpChg>
        <pc:grpChg chg="add del">
          <ac:chgData name="Amanda Wishnie" userId="9233a93bc91cf3d3" providerId="LiveId" clId="{9148242F-99E8-4568-B47C-A7BFA38D49C2}" dt="2019-01-10T22:17:19.939" v="35" actId="26606"/>
          <ac:grpSpMkLst>
            <pc:docMk/>
            <pc:sldMk cId="4025013544" sldId="256"/>
            <ac:grpSpMk id="47" creationId="{14769521-3FF2-4900-8E88-FE324129CBCF}"/>
          </ac:grpSpMkLst>
        </pc:grpChg>
        <pc:grpChg chg="add del">
          <ac:chgData name="Amanda Wishnie" userId="9233a93bc91cf3d3" providerId="LiveId" clId="{9148242F-99E8-4568-B47C-A7BFA38D49C2}" dt="2019-01-10T22:17:32.737" v="39" actId="26606"/>
          <ac:grpSpMkLst>
            <pc:docMk/>
            <pc:sldMk cId="4025013544" sldId="256"/>
            <ac:grpSpMk id="59" creationId="{36439133-030D-427C-AADE-2B48B1991785}"/>
          </ac:grpSpMkLst>
        </pc:grpChg>
        <pc:grpChg chg="add del">
          <ac:chgData name="Amanda Wishnie" userId="9233a93bc91cf3d3" providerId="LiveId" clId="{9148242F-99E8-4568-B47C-A7BFA38D49C2}" dt="2019-01-10T22:17:35.440" v="41" actId="26606"/>
          <ac:grpSpMkLst>
            <pc:docMk/>
            <pc:sldMk cId="4025013544" sldId="256"/>
            <ac:grpSpMk id="69" creationId="{14769521-3FF2-4900-8E88-FE324129CBCF}"/>
          </ac:grpSpMkLst>
        </pc:grpChg>
        <pc:grpChg chg="add del">
          <ac:chgData name="Amanda Wishnie" userId="9233a93bc91cf3d3" providerId="LiveId" clId="{9148242F-99E8-4568-B47C-A7BFA38D49C2}" dt="2019-01-10T22:19:05.607" v="90" actId="26606"/>
          <ac:grpSpMkLst>
            <pc:docMk/>
            <pc:sldMk cId="4025013544" sldId="256"/>
            <ac:grpSpMk id="78" creationId="{36439133-030D-427C-AADE-2B48B1991785}"/>
          </ac:grpSpMkLst>
        </pc:grpChg>
        <pc:grpChg chg="add del">
          <ac:chgData name="Amanda Wishnie" userId="9233a93bc91cf3d3" providerId="LiveId" clId="{9148242F-99E8-4568-B47C-A7BFA38D49C2}" dt="2019-01-10T22:22:00.236" v="172" actId="26606"/>
          <ac:grpSpMkLst>
            <pc:docMk/>
            <pc:sldMk cId="4025013544" sldId="256"/>
            <ac:grpSpMk id="99" creationId="{1B59C93E-408B-4A18-8823-245025D18216}"/>
          </ac:grpSpMkLst>
        </pc:grpChg>
        <pc:picChg chg="del mod">
          <ac:chgData name="Amanda Wishnie" userId="9233a93bc91cf3d3" providerId="LiveId" clId="{9148242F-99E8-4568-B47C-A7BFA38D49C2}" dt="2019-01-10T22:17:03.404" v="29"/>
          <ac:picMkLst>
            <pc:docMk/>
            <pc:sldMk cId="4025013544" sldId="256"/>
            <ac:picMk id="6" creationId="{48EDF80F-147A-4533-B4C1-0B57A046952E}"/>
          </ac:picMkLst>
        </pc:picChg>
        <pc:picChg chg="add mod">
          <ac:chgData name="Amanda Wishnie" userId="9233a93bc91cf3d3" providerId="LiveId" clId="{9148242F-99E8-4568-B47C-A7BFA38D49C2}" dt="2019-01-10T22:22:02.154" v="174" actId="26606"/>
          <ac:picMkLst>
            <pc:docMk/>
            <pc:sldMk cId="4025013544" sldId="256"/>
            <ac:picMk id="7" creationId="{4C984FD7-F774-4973-AF8F-058D60499B85}"/>
          </ac:picMkLst>
        </pc:picChg>
        <pc:picChg chg="add del">
          <ac:chgData name="Amanda Wishnie" userId="9233a93bc91cf3d3" providerId="LiveId" clId="{9148242F-99E8-4568-B47C-A7BFA38D49C2}" dt="2019-01-10T22:17:35.473" v="42" actId="26606"/>
          <ac:picMkLst>
            <pc:docMk/>
            <pc:sldMk cId="4025013544" sldId="256"/>
            <ac:picMk id="21" creationId="{971F6991-E635-48F8-9309-D5A5C1ECBF2A}"/>
          </ac:picMkLst>
        </pc:picChg>
        <pc:picChg chg="add del">
          <ac:chgData name="Amanda Wishnie" userId="9233a93bc91cf3d3" providerId="LiveId" clId="{9148242F-99E8-4568-B47C-A7BFA38D49C2}" dt="2019-01-10T22:17:14.084" v="33" actId="26606"/>
          <ac:picMkLst>
            <pc:docMk/>
            <pc:sldMk cId="4025013544" sldId="256"/>
            <ac:picMk id="35" creationId="{8E11A2E1-5E39-4080-93B8-4811FE13D403}"/>
          </ac:picMkLst>
        </pc:picChg>
        <pc:picChg chg="add del">
          <ac:chgData name="Amanda Wishnie" userId="9233a93bc91cf3d3" providerId="LiveId" clId="{9148242F-99E8-4568-B47C-A7BFA38D49C2}" dt="2019-01-10T22:13:20.499" v="24" actId="26606"/>
          <ac:picMkLst>
            <pc:docMk/>
            <pc:sldMk cId="4025013544" sldId="256"/>
            <ac:picMk id="38" creationId="{734D3980-B8F4-49E4-BADC-88E2D3517DEA}"/>
          </ac:picMkLst>
        </pc:picChg>
        <pc:picChg chg="add del">
          <ac:chgData name="Amanda Wishnie" userId="9233a93bc91cf3d3" providerId="LiveId" clId="{9148242F-99E8-4568-B47C-A7BFA38D49C2}" dt="2019-01-10T22:17:19.939" v="35" actId="26606"/>
          <ac:picMkLst>
            <pc:docMk/>
            <pc:sldMk cId="4025013544" sldId="256"/>
            <ac:picMk id="50" creationId="{734D3980-B8F4-49E4-BADC-88E2D3517DEA}"/>
          </ac:picMkLst>
        </pc:picChg>
        <pc:picChg chg="add del">
          <ac:chgData name="Amanda Wishnie" userId="9233a93bc91cf3d3" providerId="LiveId" clId="{9148242F-99E8-4568-B47C-A7BFA38D49C2}" dt="2019-01-10T22:17:32.737" v="39" actId="26606"/>
          <ac:picMkLst>
            <pc:docMk/>
            <pc:sldMk cId="4025013544" sldId="256"/>
            <ac:picMk id="63" creationId="{6DF84359-5DD6-461B-9519-90AA2F46C1BE}"/>
          </ac:picMkLst>
        </pc:picChg>
        <pc:picChg chg="add del">
          <ac:chgData name="Amanda Wishnie" userId="9233a93bc91cf3d3" providerId="LiveId" clId="{9148242F-99E8-4568-B47C-A7BFA38D49C2}" dt="2019-01-10T22:17:35.440" v="41" actId="26606"/>
          <ac:picMkLst>
            <pc:docMk/>
            <pc:sldMk cId="4025013544" sldId="256"/>
            <ac:picMk id="72" creationId="{734D3980-B8F4-49E4-BADC-88E2D3517DEA}"/>
          </ac:picMkLst>
        </pc:picChg>
        <pc:picChg chg="add del">
          <ac:chgData name="Amanda Wishnie" userId="9233a93bc91cf3d3" providerId="LiveId" clId="{9148242F-99E8-4568-B47C-A7BFA38D49C2}" dt="2019-01-10T22:19:05.607" v="90" actId="26606"/>
          <ac:picMkLst>
            <pc:docMk/>
            <pc:sldMk cId="4025013544" sldId="256"/>
            <ac:picMk id="82" creationId="{6DF84359-5DD6-461B-9519-90AA2F46C1BE}"/>
          </ac:picMkLst>
        </pc:picChg>
        <pc:picChg chg="add del">
          <ac:chgData name="Amanda Wishnie" userId="9233a93bc91cf3d3" providerId="LiveId" clId="{9148242F-99E8-4568-B47C-A7BFA38D49C2}" dt="2019-01-10T22:22:00.236" v="172" actId="26606"/>
          <ac:picMkLst>
            <pc:docMk/>
            <pc:sldMk cId="4025013544" sldId="256"/>
            <ac:picMk id="107" creationId="{8E11A2E1-5E39-4080-93B8-4811FE13D403}"/>
          </ac:picMkLst>
        </pc:picChg>
        <pc:cxnChg chg="add del">
          <ac:chgData name="Amanda Wishnie" userId="9233a93bc91cf3d3" providerId="LiveId" clId="{9148242F-99E8-4568-B47C-A7BFA38D49C2}" dt="2019-01-10T22:17:35.473" v="42" actId="26606"/>
          <ac:cxnSpMkLst>
            <pc:docMk/>
            <pc:sldMk cId="4025013544" sldId="256"/>
            <ac:cxnSpMk id="19" creationId="{480890EC-EC50-46D3-879E-63EDF4D06CE9}"/>
          </ac:cxnSpMkLst>
        </pc:cxnChg>
        <pc:cxnChg chg="add del">
          <ac:chgData name="Amanda Wishnie" userId="9233a93bc91cf3d3" providerId="LiveId" clId="{9148242F-99E8-4568-B47C-A7BFA38D49C2}" dt="2019-01-10T22:17:35.473" v="42" actId="26606"/>
          <ac:cxnSpMkLst>
            <pc:docMk/>
            <pc:sldMk cId="4025013544" sldId="256"/>
            <ac:cxnSpMk id="23" creationId="{3ACF2F98-1DF0-4594-9502-F2B79E79578B}"/>
          </ac:cxnSpMkLst>
        </pc:cxnChg>
        <pc:cxnChg chg="add del">
          <ac:chgData name="Amanda Wishnie" userId="9233a93bc91cf3d3" providerId="LiveId" clId="{9148242F-99E8-4568-B47C-A7BFA38D49C2}" dt="2019-01-10T22:17:14.084" v="33" actId="26606"/>
          <ac:cxnSpMkLst>
            <pc:docMk/>
            <pc:sldMk cId="4025013544" sldId="256"/>
            <ac:cxnSpMk id="31" creationId="{D89CA9A2-D0CB-48A6-B2ED-03C3EB3AD68E}"/>
          </ac:cxnSpMkLst>
        </pc:cxnChg>
        <pc:cxnChg chg="add del">
          <ac:chgData name="Amanda Wishnie" userId="9233a93bc91cf3d3" providerId="LiveId" clId="{9148242F-99E8-4568-B47C-A7BFA38D49C2}" dt="2019-01-10T22:13:20.499" v="24" actId="26606"/>
          <ac:cxnSpMkLst>
            <pc:docMk/>
            <pc:sldMk cId="4025013544" sldId="256"/>
            <ac:cxnSpMk id="32" creationId="{08499C1D-827E-4262-9D7E-C9C5D41F74D3}"/>
          </ac:cxnSpMkLst>
        </pc:cxnChg>
        <pc:cxnChg chg="add del">
          <ac:chgData name="Amanda Wishnie" userId="9233a93bc91cf3d3" providerId="LiveId" clId="{9148242F-99E8-4568-B47C-A7BFA38D49C2}" dt="2019-01-10T22:13:20.499" v="24" actId="26606"/>
          <ac:cxnSpMkLst>
            <pc:docMk/>
            <pc:sldMk cId="4025013544" sldId="256"/>
            <ac:cxnSpMk id="40" creationId="{90E57DF2-FA2B-4494-B47E-8180C63267B4}"/>
          </ac:cxnSpMkLst>
        </pc:cxnChg>
        <pc:cxnChg chg="add del">
          <ac:chgData name="Amanda Wishnie" userId="9233a93bc91cf3d3" providerId="LiveId" clId="{9148242F-99E8-4568-B47C-A7BFA38D49C2}" dt="2019-01-10T22:17:14.084" v="33" actId="26606"/>
          <ac:cxnSpMkLst>
            <pc:docMk/>
            <pc:sldMk cId="4025013544" sldId="256"/>
            <ac:cxnSpMk id="42" creationId="{5A8467B7-9FAF-47EC-A36A-76A9020A51F0}"/>
          </ac:cxnSpMkLst>
        </pc:cxnChg>
        <pc:cxnChg chg="add del">
          <ac:chgData name="Amanda Wishnie" userId="9233a93bc91cf3d3" providerId="LiveId" clId="{9148242F-99E8-4568-B47C-A7BFA38D49C2}" dt="2019-01-10T22:17:19.939" v="35" actId="26606"/>
          <ac:cxnSpMkLst>
            <pc:docMk/>
            <pc:sldMk cId="4025013544" sldId="256"/>
            <ac:cxnSpMk id="46" creationId="{08499C1D-827E-4262-9D7E-C9C5D41F74D3}"/>
          </ac:cxnSpMkLst>
        </pc:cxnChg>
        <pc:cxnChg chg="add del">
          <ac:chgData name="Amanda Wishnie" userId="9233a93bc91cf3d3" providerId="LiveId" clId="{9148242F-99E8-4568-B47C-A7BFA38D49C2}" dt="2019-01-10T22:17:19.939" v="35" actId="26606"/>
          <ac:cxnSpMkLst>
            <pc:docMk/>
            <pc:sldMk cId="4025013544" sldId="256"/>
            <ac:cxnSpMk id="51" creationId="{90E57DF2-FA2B-4494-B47E-8180C63267B4}"/>
          </ac:cxnSpMkLst>
        </pc:cxnChg>
        <pc:cxnChg chg="add del">
          <ac:chgData name="Amanda Wishnie" userId="9233a93bc91cf3d3" providerId="LiveId" clId="{9148242F-99E8-4568-B47C-A7BFA38D49C2}" dt="2019-01-10T22:17:32.737" v="39" actId="26606"/>
          <ac:cxnSpMkLst>
            <pc:docMk/>
            <pc:sldMk cId="4025013544" sldId="256"/>
            <ac:cxnSpMk id="58" creationId="{A661C966-C6C8-4667-903D-E68521C357FC}"/>
          </ac:cxnSpMkLst>
        </pc:cxnChg>
        <pc:cxnChg chg="add del">
          <ac:chgData name="Amanda Wishnie" userId="9233a93bc91cf3d3" providerId="LiveId" clId="{9148242F-99E8-4568-B47C-A7BFA38D49C2}" dt="2019-01-10T22:17:32.737" v="39" actId="26606"/>
          <ac:cxnSpMkLst>
            <pc:docMk/>
            <pc:sldMk cId="4025013544" sldId="256"/>
            <ac:cxnSpMk id="64" creationId="{E90BC892-CE86-41EE-8A3B-2178D5170C7C}"/>
          </ac:cxnSpMkLst>
        </pc:cxnChg>
        <pc:cxnChg chg="add del">
          <ac:chgData name="Amanda Wishnie" userId="9233a93bc91cf3d3" providerId="LiveId" clId="{9148242F-99E8-4568-B47C-A7BFA38D49C2}" dt="2019-01-10T22:17:35.440" v="41" actId="26606"/>
          <ac:cxnSpMkLst>
            <pc:docMk/>
            <pc:sldMk cId="4025013544" sldId="256"/>
            <ac:cxnSpMk id="68" creationId="{08499C1D-827E-4262-9D7E-C9C5D41F74D3}"/>
          </ac:cxnSpMkLst>
        </pc:cxnChg>
        <pc:cxnChg chg="add del">
          <ac:chgData name="Amanda Wishnie" userId="9233a93bc91cf3d3" providerId="LiveId" clId="{9148242F-99E8-4568-B47C-A7BFA38D49C2}" dt="2019-01-10T22:17:35.440" v="41" actId="26606"/>
          <ac:cxnSpMkLst>
            <pc:docMk/>
            <pc:sldMk cId="4025013544" sldId="256"/>
            <ac:cxnSpMk id="73" creationId="{90E57DF2-FA2B-4494-B47E-8180C63267B4}"/>
          </ac:cxnSpMkLst>
        </pc:cxnChg>
        <pc:cxnChg chg="add del">
          <ac:chgData name="Amanda Wishnie" userId="9233a93bc91cf3d3" providerId="LiveId" clId="{9148242F-99E8-4568-B47C-A7BFA38D49C2}" dt="2019-01-10T22:19:05.607" v="90" actId="26606"/>
          <ac:cxnSpMkLst>
            <pc:docMk/>
            <pc:sldMk cId="4025013544" sldId="256"/>
            <ac:cxnSpMk id="77" creationId="{A661C966-C6C8-4667-903D-E68521C357FC}"/>
          </ac:cxnSpMkLst>
        </pc:cxnChg>
        <pc:cxnChg chg="add del">
          <ac:chgData name="Amanda Wishnie" userId="9233a93bc91cf3d3" providerId="LiveId" clId="{9148242F-99E8-4568-B47C-A7BFA38D49C2}" dt="2019-01-10T22:19:05.607" v="90" actId="26606"/>
          <ac:cxnSpMkLst>
            <pc:docMk/>
            <pc:sldMk cId="4025013544" sldId="256"/>
            <ac:cxnSpMk id="83" creationId="{E90BC892-CE86-41EE-8A3B-2178D5170C7C}"/>
          </ac:cxnSpMkLst>
        </pc:cxnChg>
        <pc:cxnChg chg="add del">
          <ac:chgData name="Amanda Wishnie" userId="9233a93bc91cf3d3" providerId="LiveId" clId="{9148242F-99E8-4568-B47C-A7BFA38D49C2}" dt="2019-01-10T22:22:00.236" v="172" actId="26606"/>
          <ac:cxnSpMkLst>
            <pc:docMk/>
            <pc:sldMk cId="4025013544" sldId="256"/>
            <ac:cxnSpMk id="105" creationId="{D89CA9A2-D0CB-48A6-B2ED-03C3EB3AD68E}"/>
          </ac:cxnSpMkLst>
        </pc:cxnChg>
        <pc:cxnChg chg="add del">
          <ac:chgData name="Amanda Wishnie" userId="9233a93bc91cf3d3" providerId="LiveId" clId="{9148242F-99E8-4568-B47C-A7BFA38D49C2}" dt="2019-01-10T22:22:00.236" v="172" actId="26606"/>
          <ac:cxnSpMkLst>
            <pc:docMk/>
            <pc:sldMk cId="4025013544" sldId="256"/>
            <ac:cxnSpMk id="109" creationId="{5A8467B7-9FAF-47EC-A36A-76A9020A51F0}"/>
          </ac:cxnSpMkLst>
        </pc:cxnChg>
      </pc:sldChg>
      <pc:sldChg chg="addSp delSp modSp mod setBg delDesignElem">
        <pc:chgData name="Amanda Wishnie" userId="9233a93bc91cf3d3" providerId="LiveId" clId="{9148242F-99E8-4568-B47C-A7BFA38D49C2}" dt="2019-01-12T02:11:07.828" v="1306" actId="1037"/>
        <pc:sldMkLst>
          <pc:docMk/>
          <pc:sldMk cId="502801143" sldId="262"/>
        </pc:sldMkLst>
        <pc:spChg chg="add del mod">
          <ac:chgData name="Amanda Wishnie" userId="9233a93bc91cf3d3" providerId="LiveId" clId="{9148242F-99E8-4568-B47C-A7BFA38D49C2}" dt="2019-01-10T22:22:16.793" v="176" actId="26606"/>
          <ac:spMkLst>
            <pc:docMk/>
            <pc:sldMk cId="502801143" sldId="262"/>
            <ac:spMk id="2" creationId="{8A2A7064-7800-4BDE-B74B-F38D2FB6BD14}"/>
          </ac:spMkLst>
        </pc:spChg>
        <pc:spChg chg="mod">
          <ac:chgData name="Amanda Wishnie" userId="9233a93bc91cf3d3" providerId="LiveId" clId="{9148242F-99E8-4568-B47C-A7BFA38D49C2}" dt="2019-01-12T02:10:38.465" v="1287" actId="1076"/>
          <ac:spMkLst>
            <pc:docMk/>
            <pc:sldMk cId="502801143" sldId="262"/>
            <ac:spMk id="3" creationId="{00000000-0000-0000-0000-000000000000}"/>
          </ac:spMkLst>
        </pc:spChg>
        <pc:spChg chg="mod">
          <ac:chgData name="Amanda Wishnie" userId="9233a93bc91cf3d3" providerId="LiveId" clId="{9148242F-99E8-4568-B47C-A7BFA38D49C2}" dt="2019-01-10T22:23:49.897" v="205" actId="1076"/>
          <ac:spMkLst>
            <pc:docMk/>
            <pc:sldMk cId="502801143" sldId="262"/>
            <ac:spMk id="4" creationId="{00000000-0000-0000-0000-000000000000}"/>
          </ac:spMkLst>
        </pc:spChg>
        <pc:spChg chg="add">
          <ac:chgData name="Amanda Wishnie" userId="9233a93bc91cf3d3" providerId="LiveId" clId="{9148242F-99E8-4568-B47C-A7BFA38D49C2}" dt="2019-01-10T22:23:29.788" v="196" actId="26606"/>
          <ac:spMkLst>
            <pc:docMk/>
            <pc:sldMk cId="502801143" sldId="262"/>
            <ac:spMk id="9" creationId="{23522FE7-5A29-4EF6-B1EF-2CA55748A772}"/>
          </ac:spMkLst>
        </pc:spChg>
        <pc:spChg chg="add del">
          <ac:chgData name="Amanda Wishnie" userId="9233a93bc91cf3d3" providerId="LiveId" clId="{9148242F-99E8-4568-B47C-A7BFA38D49C2}" dt="2019-01-10T22:23:16.637" v="193"/>
          <ac:spMkLst>
            <pc:docMk/>
            <pc:sldMk cId="502801143" sldId="262"/>
            <ac:spMk id="10" creationId="{1CE580D1-F917-4567-AFB4-99AA9B52ADF0}"/>
          </ac:spMkLst>
        </pc:spChg>
        <pc:spChg chg="add del">
          <ac:chgData name="Amanda Wishnie" userId="9233a93bc91cf3d3" providerId="LiveId" clId="{9148242F-99E8-4568-B47C-A7BFA38D49C2}" dt="2019-01-12T02:09:54.014" v="1268"/>
          <ac:spMkLst>
            <pc:docMk/>
            <pc:sldMk cId="502801143" sldId="262"/>
            <ac:spMk id="10" creationId="{D4BC9FA8-9960-415A-A37B-8C64D353A014}"/>
          </ac:spMkLst>
        </pc:spChg>
        <pc:spChg chg="add del">
          <ac:chgData name="Amanda Wishnie" userId="9233a93bc91cf3d3" providerId="LiveId" clId="{9148242F-99E8-4568-B47C-A7BFA38D49C2}" dt="2019-01-12T02:09:54.014" v="1268"/>
          <ac:spMkLst>
            <pc:docMk/>
            <pc:sldMk cId="502801143" sldId="262"/>
            <ac:spMk id="12" creationId="{9271DDB3-AD7B-4F0F-8CF2-10A9FF15E10F}"/>
          </ac:spMkLst>
        </pc:spChg>
        <pc:spChg chg="add del">
          <ac:chgData name="Amanda Wishnie" userId="9233a93bc91cf3d3" providerId="LiveId" clId="{9148242F-99E8-4568-B47C-A7BFA38D49C2}" dt="2019-01-12T02:09:54.014" v="1268"/>
          <ac:spMkLst>
            <pc:docMk/>
            <pc:sldMk cId="502801143" sldId="262"/>
            <ac:spMk id="14" creationId="{40F0CCAD-1F06-4D20-9215-6681ADA40D80}"/>
          </ac:spMkLst>
        </pc:spChg>
        <pc:spChg chg="add del">
          <ac:chgData name="Amanda Wishnie" userId="9233a93bc91cf3d3" providerId="LiveId" clId="{9148242F-99E8-4568-B47C-A7BFA38D49C2}" dt="2019-01-12T02:09:54.014" v="1268"/>
          <ac:spMkLst>
            <pc:docMk/>
            <pc:sldMk cId="502801143" sldId="262"/>
            <ac:spMk id="16" creationId="{C8BBA1E8-7DDF-4AEF-B700-9D1ACAA0FFC9}"/>
          </ac:spMkLst>
        </pc:spChg>
        <pc:spChg chg="add">
          <ac:chgData name="Amanda Wishnie" userId="9233a93bc91cf3d3" providerId="LiveId" clId="{9148242F-99E8-4568-B47C-A7BFA38D49C2}" dt="2019-01-10T22:23:29.788" v="196" actId="26606"/>
          <ac:spMkLst>
            <pc:docMk/>
            <pc:sldMk cId="502801143" sldId="262"/>
            <ac:spMk id="17" creationId="{F63C748C-967B-4A7B-A90F-3EDD0F485AC6}"/>
          </ac:spMkLst>
        </pc:spChg>
        <pc:spChg chg="add del">
          <ac:chgData name="Amanda Wishnie" userId="9233a93bc91cf3d3" providerId="LiveId" clId="{9148242F-99E8-4568-B47C-A7BFA38D49C2}" dt="2019-01-10T22:23:16.637" v="193"/>
          <ac:spMkLst>
            <pc:docMk/>
            <pc:sldMk cId="502801143" sldId="262"/>
            <ac:spMk id="18" creationId="{152A018C-865F-463F-944D-5C2ED23C45F7}"/>
          </ac:spMkLst>
        </pc:spChg>
        <pc:spChg chg="add mod">
          <ac:chgData name="Amanda Wishnie" userId="9233a93bc91cf3d3" providerId="LiveId" clId="{9148242F-99E8-4568-B47C-A7BFA38D49C2}" dt="2019-01-12T02:10:47.109" v="1292" actId="1038"/>
          <ac:spMkLst>
            <pc:docMk/>
            <pc:sldMk cId="502801143" sldId="262"/>
            <ac:spMk id="18" creationId="{CFD4A24F-1AA2-459B-8C46-C2CD64B9E2B4}"/>
          </ac:spMkLst>
        </pc:spChg>
        <pc:spChg chg="add">
          <ac:chgData name="Amanda Wishnie" userId="9233a93bc91cf3d3" providerId="LiveId" clId="{9148242F-99E8-4568-B47C-A7BFA38D49C2}" dt="2019-01-10T22:23:29.788" v="196" actId="26606"/>
          <ac:spMkLst>
            <pc:docMk/>
            <pc:sldMk cId="502801143" sldId="262"/>
            <ac:spMk id="19" creationId="{C0143637-4934-44E4-B909-BAF1E7B27972}"/>
          </ac:spMkLst>
        </pc:spChg>
        <pc:spChg chg="add mod">
          <ac:chgData name="Amanda Wishnie" userId="9233a93bc91cf3d3" providerId="LiveId" clId="{9148242F-99E8-4568-B47C-A7BFA38D49C2}" dt="2019-01-12T02:11:04.796" v="1299" actId="1038"/>
          <ac:spMkLst>
            <pc:docMk/>
            <pc:sldMk cId="502801143" sldId="262"/>
            <ac:spMk id="20" creationId="{2CDDFD24-32A6-4A25-8358-D32B3B677E26}"/>
          </ac:spMkLst>
        </pc:spChg>
        <pc:spChg chg="add mod">
          <ac:chgData name="Amanda Wishnie" userId="9233a93bc91cf3d3" providerId="LiveId" clId="{9148242F-99E8-4568-B47C-A7BFA38D49C2}" dt="2019-01-12T02:11:07.828" v="1306" actId="1037"/>
          <ac:spMkLst>
            <pc:docMk/>
            <pc:sldMk cId="502801143" sldId="262"/>
            <ac:spMk id="21" creationId="{8382B81C-32A8-4EFD-822F-BD7AE0294D74}"/>
          </ac:spMkLst>
        </pc:spChg>
        <pc:spChg chg="add del">
          <ac:chgData name="Amanda Wishnie" userId="9233a93bc91cf3d3" providerId="LiveId" clId="{9148242F-99E8-4568-B47C-A7BFA38D49C2}" dt="2019-01-10T22:23:16.637" v="193"/>
          <ac:spMkLst>
            <pc:docMk/>
            <pc:sldMk cId="502801143" sldId="262"/>
            <ac:spMk id="22" creationId="{7E07FF13-A7EB-4465-B3A3-E8B26C048880}"/>
          </ac:spMkLst>
        </pc:spChg>
        <pc:spChg chg="add mod">
          <ac:chgData name="Amanda Wishnie" userId="9233a93bc91cf3d3" providerId="LiveId" clId="{9148242F-99E8-4568-B47C-A7BFA38D49C2}" dt="2019-01-12T02:10:51.568" v="1296" actId="1036"/>
          <ac:spMkLst>
            <pc:docMk/>
            <pc:sldMk cId="502801143" sldId="262"/>
            <ac:spMk id="22" creationId="{F6212C7A-71D7-4240-859E-8B91DEDA1770}"/>
          </ac:spMkLst>
        </pc:spChg>
        <pc:grpChg chg="add del">
          <ac:chgData name="Amanda Wishnie" userId="9233a93bc91cf3d3" providerId="LiveId" clId="{9148242F-99E8-4568-B47C-A7BFA38D49C2}" dt="2019-01-10T22:23:16.637" v="193"/>
          <ac:grpSpMkLst>
            <pc:docMk/>
            <pc:sldMk cId="502801143" sldId="262"/>
            <ac:grpSpMk id="24" creationId="{408AC817-B4B8-429C-B507-074E447CCF56}"/>
          </ac:grpSpMkLst>
        </pc:grpChg>
        <pc:picChg chg="add del mod">
          <ac:chgData name="Amanda Wishnie" userId="9233a93bc91cf3d3" providerId="LiveId" clId="{9148242F-99E8-4568-B47C-A7BFA38D49C2}" dt="2019-01-10T22:23:20.907" v="195"/>
          <ac:picMkLst>
            <pc:docMk/>
            <pc:sldMk cId="502801143" sldId="262"/>
            <ac:picMk id="5" creationId="{CE4D96B9-60B2-41AD-B7AA-7F74A49ADD83}"/>
          </ac:picMkLst>
        </pc:picChg>
        <pc:picChg chg="add">
          <ac:chgData name="Amanda Wishnie" userId="9233a93bc91cf3d3" providerId="LiveId" clId="{9148242F-99E8-4568-B47C-A7BFA38D49C2}" dt="2019-01-10T22:23:29.788" v="196" actId="26606"/>
          <ac:picMkLst>
            <pc:docMk/>
            <pc:sldMk cId="502801143" sldId="262"/>
            <ac:picMk id="11" creationId="{C2192E09-EBC7-416C-B887-DFF915D7F43D}"/>
          </ac:picMkLst>
        </pc:picChg>
        <pc:picChg chg="add del">
          <ac:chgData name="Amanda Wishnie" userId="9233a93bc91cf3d3" providerId="LiveId" clId="{9148242F-99E8-4568-B47C-A7BFA38D49C2}" dt="2019-01-10T22:23:16.637" v="193"/>
          <ac:picMkLst>
            <pc:docMk/>
            <pc:sldMk cId="502801143" sldId="262"/>
            <ac:picMk id="12" creationId="{1F5620B8-A2D8-4568-B566-F0453A0D9167}"/>
          </ac:picMkLst>
        </pc:picChg>
        <pc:picChg chg="add del">
          <ac:chgData name="Amanda Wishnie" userId="9233a93bc91cf3d3" providerId="LiveId" clId="{9148242F-99E8-4568-B47C-A7BFA38D49C2}" dt="2019-01-10T22:23:16.637" v="193"/>
          <ac:picMkLst>
            <pc:docMk/>
            <pc:sldMk cId="502801143" sldId="262"/>
            <ac:picMk id="28" creationId="{63325370-A7EA-4294-B4F2-3282DB3DFD10}"/>
          </ac:picMkLst>
        </pc:picChg>
        <pc:cxnChg chg="add">
          <ac:chgData name="Amanda Wishnie" userId="9233a93bc91cf3d3" providerId="LiveId" clId="{9148242F-99E8-4568-B47C-A7BFA38D49C2}" dt="2019-01-10T22:23:29.788" v="196" actId="26606"/>
          <ac:cxnSpMkLst>
            <pc:docMk/>
            <pc:sldMk cId="502801143" sldId="262"/>
            <ac:cxnSpMk id="13" creationId="{2924498D-E084-44BE-A196-CFCE35564350}"/>
          </ac:cxnSpMkLst>
        </pc:cxnChg>
        <pc:cxnChg chg="add del">
          <ac:chgData name="Amanda Wishnie" userId="9233a93bc91cf3d3" providerId="LiveId" clId="{9148242F-99E8-4568-B47C-A7BFA38D49C2}" dt="2019-01-10T22:23:16.637" v="193"/>
          <ac:cxnSpMkLst>
            <pc:docMk/>
            <pc:sldMk cId="502801143" sldId="262"/>
            <ac:cxnSpMk id="14" creationId="{1C7D2BA4-4B7A-4596-8BCC-5CF715423894}"/>
          </ac:cxnSpMkLst>
        </pc:cxnChg>
        <pc:cxnChg chg="add">
          <ac:chgData name="Amanda Wishnie" userId="9233a93bc91cf3d3" providerId="LiveId" clId="{9148242F-99E8-4568-B47C-A7BFA38D49C2}" dt="2019-01-10T22:23:29.788" v="196" actId="26606"/>
          <ac:cxnSpMkLst>
            <pc:docMk/>
            <pc:sldMk cId="502801143" sldId="262"/>
            <ac:cxnSpMk id="15" creationId="{14C12901-9FCC-461E-A64A-89B4791235E9}"/>
          </ac:cxnSpMkLst>
        </pc:cxnChg>
        <pc:cxnChg chg="add del">
          <ac:chgData name="Amanda Wishnie" userId="9233a93bc91cf3d3" providerId="LiveId" clId="{9148242F-99E8-4568-B47C-A7BFA38D49C2}" dt="2019-01-10T22:23:16.637" v="193"/>
          <ac:cxnSpMkLst>
            <pc:docMk/>
            <pc:sldMk cId="502801143" sldId="262"/>
            <ac:cxnSpMk id="16" creationId="{C9D4B225-18E9-4C5B-94D8-2ABE6D161E4A}"/>
          </ac:cxnSpMkLst>
        </pc:cxnChg>
        <pc:cxnChg chg="add del">
          <ac:chgData name="Amanda Wishnie" userId="9233a93bc91cf3d3" providerId="LiveId" clId="{9148242F-99E8-4568-B47C-A7BFA38D49C2}" dt="2019-01-10T22:23:16.637" v="193"/>
          <ac:cxnSpMkLst>
            <pc:docMk/>
            <pc:sldMk cId="502801143" sldId="262"/>
            <ac:cxnSpMk id="20" creationId="{F738849B-C66C-41F3-80F9-277CCD95F97E}"/>
          </ac:cxnSpMkLst>
        </pc:cxnChg>
        <pc:cxnChg chg="add del">
          <ac:chgData name="Amanda Wishnie" userId="9233a93bc91cf3d3" providerId="LiveId" clId="{9148242F-99E8-4568-B47C-A7BFA38D49C2}" dt="2019-01-10T22:23:16.637" v="193"/>
          <ac:cxnSpMkLst>
            <pc:docMk/>
            <pc:sldMk cId="502801143" sldId="262"/>
            <ac:cxnSpMk id="30" creationId="{BC3070B6-C738-4874-9F3C-09E5E6855E6E}"/>
          </ac:cxnSpMkLst>
        </pc:cxnChg>
      </pc:sldChg>
      <pc:sldChg chg="addSp delSp modSp del">
        <pc:chgData name="Amanda Wishnie" userId="9233a93bc91cf3d3" providerId="LiveId" clId="{9148242F-99E8-4568-B47C-A7BFA38D49C2}" dt="2019-01-12T01:01:07.412" v="461" actId="2696"/>
        <pc:sldMkLst>
          <pc:docMk/>
          <pc:sldMk cId="3536972289" sldId="263"/>
        </pc:sldMkLst>
        <pc:picChg chg="add del mod">
          <ac:chgData name="Amanda Wishnie" userId="9233a93bc91cf3d3" providerId="LiveId" clId="{9148242F-99E8-4568-B47C-A7BFA38D49C2}" dt="2019-01-10T22:59:59.644" v="340" actId="478"/>
          <ac:picMkLst>
            <pc:docMk/>
            <pc:sldMk cId="3536972289" sldId="263"/>
            <ac:picMk id="3" creationId="{569B9F89-B8F4-4495-8C7B-5171F0EF8DC9}"/>
          </ac:picMkLst>
        </pc:picChg>
      </pc:sldChg>
      <pc:sldChg chg="del">
        <pc:chgData name="Amanda Wishnie" userId="9233a93bc91cf3d3" providerId="LiveId" clId="{9148242F-99E8-4568-B47C-A7BFA38D49C2}" dt="2019-01-12T01:01:07.431" v="462" actId="2696"/>
        <pc:sldMkLst>
          <pc:docMk/>
          <pc:sldMk cId="2514779726" sldId="265"/>
        </pc:sldMkLst>
      </pc:sldChg>
      <pc:sldChg chg="del">
        <pc:chgData name="Amanda Wishnie" userId="9233a93bc91cf3d3" providerId="LiveId" clId="{9148242F-99E8-4568-B47C-A7BFA38D49C2}" dt="2019-01-12T01:01:07.446" v="463" actId="2696"/>
        <pc:sldMkLst>
          <pc:docMk/>
          <pc:sldMk cId="411701859" sldId="266"/>
        </pc:sldMkLst>
      </pc:sldChg>
      <pc:sldChg chg="del">
        <pc:chgData name="Amanda Wishnie" userId="9233a93bc91cf3d3" providerId="LiveId" clId="{9148242F-99E8-4568-B47C-A7BFA38D49C2}" dt="2019-01-12T01:01:07.464" v="464" actId="2696"/>
        <pc:sldMkLst>
          <pc:docMk/>
          <pc:sldMk cId="3691332916" sldId="267"/>
        </pc:sldMkLst>
      </pc:sldChg>
      <pc:sldChg chg="addSp delSp modSp mod setBg delDesignElem">
        <pc:chgData name="Amanda Wishnie" userId="9233a93bc91cf3d3" providerId="LiveId" clId="{9148242F-99E8-4568-B47C-A7BFA38D49C2}" dt="2019-01-12T02:04:00.084" v="941" actId="1076"/>
        <pc:sldMkLst>
          <pc:docMk/>
          <pc:sldMk cId="2542620569" sldId="271"/>
        </pc:sldMkLst>
        <pc:spChg chg="mod">
          <ac:chgData name="Amanda Wishnie" userId="9233a93bc91cf3d3" providerId="LiveId" clId="{9148242F-99E8-4568-B47C-A7BFA38D49C2}" dt="2019-01-12T02:03:56.492" v="940" actId="1076"/>
          <ac:spMkLst>
            <pc:docMk/>
            <pc:sldMk cId="2542620569" sldId="271"/>
            <ac:spMk id="2" creationId="{00000000-0000-0000-0000-000000000000}"/>
          </ac:spMkLst>
        </pc:spChg>
        <pc:spChg chg="add mod">
          <ac:chgData name="Amanda Wishnie" userId="9233a93bc91cf3d3" providerId="LiveId" clId="{9148242F-99E8-4568-B47C-A7BFA38D49C2}" dt="2019-01-12T01:57:17.753" v="726" actId="20577"/>
          <ac:spMkLst>
            <pc:docMk/>
            <pc:sldMk cId="2542620569" sldId="271"/>
            <ac:spMk id="3" creationId="{AD0159AA-08C8-48B8-9FFE-72CD33179D74}"/>
          </ac:spMkLst>
        </pc:spChg>
        <pc:spChg chg="add del mod">
          <ac:chgData name="Amanda Wishnie" userId="9233a93bc91cf3d3" providerId="LiveId" clId="{9148242F-99E8-4568-B47C-A7BFA38D49C2}" dt="2019-01-12T00:58:28.086" v="425" actId="478"/>
          <ac:spMkLst>
            <pc:docMk/>
            <pc:sldMk cId="2542620569" sldId="271"/>
            <ac:spMk id="4" creationId="{A57C5EBA-A507-4AE8-A749-21DFB56B7B01}"/>
          </ac:spMkLst>
        </pc:spChg>
        <pc:spChg chg="add del">
          <ac:chgData name="Amanda Wishnie" userId="9233a93bc91cf3d3" providerId="LiveId" clId="{9148242F-99E8-4568-B47C-A7BFA38D49C2}" dt="2019-01-12T00:58:57.790" v="434"/>
          <ac:spMkLst>
            <pc:docMk/>
            <pc:sldMk cId="2542620569" sldId="271"/>
            <ac:spMk id="12" creationId="{B0075745-2871-4EFE-AB1D-91ED1391220A}"/>
          </ac:spMkLst>
        </pc:spChg>
        <pc:spChg chg="add mod">
          <ac:chgData name="Amanda Wishnie" userId="9233a93bc91cf3d3" providerId="LiveId" clId="{9148242F-99E8-4568-B47C-A7BFA38D49C2}" dt="2019-01-12T02:04:00.084" v="941" actId="1076"/>
          <ac:spMkLst>
            <pc:docMk/>
            <pc:sldMk cId="2542620569" sldId="271"/>
            <ac:spMk id="17" creationId="{89315E49-5349-4A23-8DB2-F705E3A28F50}"/>
          </ac:spMkLst>
        </pc:spChg>
        <pc:spChg chg="add del">
          <ac:chgData name="Amanda Wishnie" userId="9233a93bc91cf3d3" providerId="LiveId" clId="{9148242F-99E8-4568-B47C-A7BFA38D49C2}" dt="2019-01-12T00:58:57.790" v="434"/>
          <ac:spMkLst>
            <pc:docMk/>
            <pc:sldMk cId="2542620569" sldId="271"/>
            <ac:spMk id="20" creationId="{AB84E9C1-D82D-4069-AD26-92280768DA53}"/>
          </ac:spMkLst>
        </pc:spChg>
        <pc:grpChg chg="add del">
          <ac:chgData name="Amanda Wishnie" userId="9233a93bc91cf3d3" providerId="LiveId" clId="{9148242F-99E8-4568-B47C-A7BFA38D49C2}" dt="2019-01-12T00:58:57.790" v="434"/>
          <ac:grpSpMkLst>
            <pc:docMk/>
            <pc:sldMk cId="2542620569" sldId="271"/>
            <ac:grpSpMk id="14" creationId="{F8B6FE07-47DE-47F7-9986-CC53D02A1A63}"/>
          </ac:grpSpMkLst>
        </pc:grpChg>
        <pc:graphicFrameChg chg="add del mod">
          <ac:chgData name="Amanda Wishnie" userId="9233a93bc91cf3d3" providerId="LiveId" clId="{9148242F-99E8-4568-B47C-A7BFA38D49C2}" dt="2019-01-12T00:58:25.203" v="424" actId="478"/>
          <ac:graphicFrameMkLst>
            <pc:docMk/>
            <pc:sldMk cId="2542620569" sldId="271"/>
            <ac:graphicFrameMk id="7" creationId="{00000000-0000-0000-0000-000000000000}"/>
          </ac:graphicFrameMkLst>
        </pc:graphicFrameChg>
        <pc:picChg chg="add mod">
          <ac:chgData name="Amanda Wishnie" userId="9233a93bc91cf3d3" providerId="LiveId" clId="{9148242F-99E8-4568-B47C-A7BFA38D49C2}" dt="2019-01-12T01:00:54.044" v="459" actId="14100"/>
          <ac:picMkLst>
            <pc:docMk/>
            <pc:sldMk cId="2542620569" sldId="271"/>
            <ac:picMk id="5" creationId="{415CBF72-4A05-4982-B2E7-B225EFB65C8D}"/>
          </ac:picMkLst>
        </pc:picChg>
        <pc:picChg chg="add del mod">
          <ac:chgData name="Amanda Wishnie" userId="9233a93bc91cf3d3" providerId="LiveId" clId="{9148242F-99E8-4568-B47C-A7BFA38D49C2}" dt="2019-01-12T02:03:38.669" v="939" actId="478"/>
          <ac:picMkLst>
            <pc:docMk/>
            <pc:sldMk cId="2542620569" sldId="271"/>
            <ac:picMk id="6" creationId="{DEA7B71E-E3CA-40D5-9CFA-D96FA6C6F5E7}"/>
          </ac:picMkLst>
        </pc:picChg>
        <pc:picChg chg="add del">
          <ac:chgData name="Amanda Wishnie" userId="9233a93bc91cf3d3" providerId="LiveId" clId="{9148242F-99E8-4568-B47C-A7BFA38D49C2}" dt="2019-01-12T00:58:57.790" v="434"/>
          <ac:picMkLst>
            <pc:docMk/>
            <pc:sldMk cId="2542620569" sldId="271"/>
            <ac:picMk id="22" creationId="{5886CB00-0B4D-464B-8ED8-6028A46899A6}"/>
          </ac:picMkLst>
        </pc:picChg>
        <pc:cxnChg chg="add del">
          <ac:chgData name="Amanda Wishnie" userId="9233a93bc91cf3d3" providerId="LiveId" clId="{9148242F-99E8-4568-B47C-A7BFA38D49C2}" dt="2019-01-12T00:58:57.790" v="434"/>
          <ac:cxnSpMkLst>
            <pc:docMk/>
            <pc:sldMk cId="2542620569" sldId="271"/>
            <ac:cxnSpMk id="18" creationId="{FDE442CB-3821-45ED-8A24-25846C0B6AA8}"/>
          </ac:cxnSpMkLst>
        </pc:cxnChg>
        <pc:cxnChg chg="add del">
          <ac:chgData name="Amanda Wishnie" userId="9233a93bc91cf3d3" providerId="LiveId" clId="{9148242F-99E8-4568-B47C-A7BFA38D49C2}" dt="2019-01-12T00:58:57.790" v="434"/>
          <ac:cxnSpMkLst>
            <pc:docMk/>
            <pc:sldMk cId="2542620569" sldId="271"/>
            <ac:cxnSpMk id="24" creationId="{F47B8F6D-15DD-492D-9776-DF8BEF3ECAA9}"/>
          </ac:cxnSpMkLst>
        </pc:cxnChg>
      </pc:sldChg>
      <pc:sldChg chg="del">
        <pc:chgData name="Amanda Wishnie" userId="9233a93bc91cf3d3" providerId="LiveId" clId="{9148242F-99E8-4568-B47C-A7BFA38D49C2}" dt="2019-01-12T01:01:07.379" v="460" actId="2696"/>
        <pc:sldMkLst>
          <pc:docMk/>
          <pc:sldMk cId="2310355582" sldId="272"/>
        </pc:sldMkLst>
      </pc:sldChg>
      <pc:sldChg chg="addSp delSp modSp ord">
        <pc:chgData name="Amanda Wishnie" userId="9233a93bc91cf3d3" providerId="LiveId" clId="{9148242F-99E8-4568-B47C-A7BFA38D49C2}" dt="2019-01-12T02:38:16.169" v="1966" actId="1076"/>
        <pc:sldMkLst>
          <pc:docMk/>
          <pc:sldMk cId="1589674849" sldId="273"/>
        </pc:sldMkLst>
        <pc:spChg chg="mod">
          <ac:chgData name="Amanda Wishnie" userId="9233a93bc91cf3d3" providerId="LiveId" clId="{9148242F-99E8-4568-B47C-A7BFA38D49C2}" dt="2019-01-12T02:38:08.330" v="1962" actId="1076"/>
          <ac:spMkLst>
            <pc:docMk/>
            <pc:sldMk cId="1589674849" sldId="273"/>
            <ac:spMk id="2" creationId="{00000000-0000-0000-0000-000000000000}"/>
          </ac:spMkLst>
        </pc:spChg>
        <pc:spChg chg="del mod">
          <ac:chgData name="Amanda Wishnie" userId="9233a93bc91cf3d3" providerId="LiveId" clId="{9148242F-99E8-4568-B47C-A7BFA38D49C2}" dt="2019-01-12T00:53:55.356" v="355" actId="478"/>
          <ac:spMkLst>
            <pc:docMk/>
            <pc:sldMk cId="1589674849" sldId="273"/>
            <ac:spMk id="3" creationId="{00000000-0000-0000-0000-000000000000}"/>
          </ac:spMkLst>
        </pc:spChg>
        <pc:spChg chg="add del mod">
          <ac:chgData name="Amanda Wishnie" userId="9233a93bc91cf3d3" providerId="LiveId" clId="{9148242F-99E8-4568-B47C-A7BFA38D49C2}" dt="2019-01-12T00:53:58.559" v="356" actId="478"/>
          <ac:spMkLst>
            <pc:docMk/>
            <pc:sldMk cId="1589674849" sldId="273"/>
            <ac:spMk id="6" creationId="{D877E89C-C3C2-4149-9688-9197202B5EA5}"/>
          </ac:spMkLst>
        </pc:spChg>
        <pc:spChg chg="add del mod">
          <ac:chgData name="Amanda Wishnie" userId="9233a93bc91cf3d3" providerId="LiveId" clId="{9148242F-99E8-4568-B47C-A7BFA38D49C2}" dt="2019-01-12T00:56:32.339" v="366" actId="1032"/>
          <ac:spMkLst>
            <pc:docMk/>
            <pc:sldMk cId="1589674849" sldId="273"/>
            <ac:spMk id="7" creationId="{54FE9291-4609-4EDF-B28F-B3383F9604A7}"/>
          </ac:spMkLst>
        </pc:spChg>
        <pc:spChg chg="add del mod">
          <ac:chgData name="Amanda Wishnie" userId="9233a93bc91cf3d3" providerId="LiveId" clId="{9148242F-99E8-4568-B47C-A7BFA38D49C2}" dt="2019-01-12T02:05:25.977" v="950"/>
          <ac:spMkLst>
            <pc:docMk/>
            <pc:sldMk cId="1589674849" sldId="273"/>
            <ac:spMk id="9" creationId="{722BD46B-A3BB-47E2-865F-CFF555764BAB}"/>
          </ac:spMkLst>
        </pc:spChg>
        <pc:spChg chg="add del mod">
          <ac:chgData name="Amanda Wishnie" userId="9233a93bc91cf3d3" providerId="LiveId" clId="{9148242F-99E8-4568-B47C-A7BFA38D49C2}" dt="2019-01-12T02:09:44.654" v="1264"/>
          <ac:spMkLst>
            <pc:docMk/>
            <pc:sldMk cId="1589674849" sldId="273"/>
            <ac:spMk id="10" creationId="{D1F2CC41-A5BF-4950-B706-BFB258FDC27A}"/>
          </ac:spMkLst>
        </pc:spChg>
        <pc:spChg chg="add del mod">
          <ac:chgData name="Amanda Wishnie" userId="9233a93bc91cf3d3" providerId="LiveId" clId="{9148242F-99E8-4568-B47C-A7BFA38D49C2}" dt="2019-01-12T02:09:44.654" v="1264"/>
          <ac:spMkLst>
            <pc:docMk/>
            <pc:sldMk cId="1589674849" sldId="273"/>
            <ac:spMk id="12" creationId="{E80DDD4C-C6AE-4465-8483-28B9A2CCD61D}"/>
          </ac:spMkLst>
        </pc:spChg>
        <pc:spChg chg="add del mod">
          <ac:chgData name="Amanda Wishnie" userId="9233a93bc91cf3d3" providerId="LiveId" clId="{9148242F-99E8-4568-B47C-A7BFA38D49C2}" dt="2019-01-12T02:09:44.654" v="1264"/>
          <ac:spMkLst>
            <pc:docMk/>
            <pc:sldMk cId="1589674849" sldId="273"/>
            <ac:spMk id="13" creationId="{DA337F96-9E47-4F3C-81B5-C10DA7A26D1B}"/>
          </ac:spMkLst>
        </pc:spChg>
        <pc:spChg chg="add del mod">
          <ac:chgData name="Amanda Wishnie" userId="9233a93bc91cf3d3" providerId="LiveId" clId="{9148242F-99E8-4568-B47C-A7BFA38D49C2}" dt="2019-01-12T02:09:44.654" v="1264"/>
          <ac:spMkLst>
            <pc:docMk/>
            <pc:sldMk cId="1589674849" sldId="273"/>
            <ac:spMk id="14" creationId="{4B274762-5B31-4C15-9656-66DBB5120C96}"/>
          </ac:spMkLst>
        </pc:spChg>
        <pc:spChg chg="add mod">
          <ac:chgData name="Amanda Wishnie" userId="9233a93bc91cf3d3" providerId="LiveId" clId="{9148242F-99E8-4568-B47C-A7BFA38D49C2}" dt="2019-01-12T02:38:10.933" v="1963" actId="1076"/>
          <ac:spMkLst>
            <pc:docMk/>
            <pc:sldMk cId="1589674849" sldId="273"/>
            <ac:spMk id="15" creationId="{FAC1AEA8-930A-4CB7-B3E0-CF0B782813FA}"/>
          </ac:spMkLst>
        </pc:spChg>
        <pc:spChg chg="add mod">
          <ac:chgData name="Amanda Wishnie" userId="9233a93bc91cf3d3" providerId="LiveId" clId="{9148242F-99E8-4568-B47C-A7BFA38D49C2}" dt="2019-01-12T02:38:12.546" v="1964" actId="1076"/>
          <ac:spMkLst>
            <pc:docMk/>
            <pc:sldMk cId="1589674849" sldId="273"/>
            <ac:spMk id="16" creationId="{A769742F-060E-42F7-A279-F3EEC7E5ADDB}"/>
          </ac:spMkLst>
        </pc:spChg>
        <pc:spChg chg="add mod">
          <ac:chgData name="Amanda Wishnie" userId="9233a93bc91cf3d3" providerId="LiveId" clId="{9148242F-99E8-4568-B47C-A7BFA38D49C2}" dt="2019-01-12T02:38:13.956" v="1965" actId="1076"/>
          <ac:spMkLst>
            <pc:docMk/>
            <pc:sldMk cId="1589674849" sldId="273"/>
            <ac:spMk id="17" creationId="{84899736-EDBA-45CE-B284-A6B5707BDCDA}"/>
          </ac:spMkLst>
        </pc:spChg>
        <pc:spChg chg="add mod">
          <ac:chgData name="Amanda Wishnie" userId="9233a93bc91cf3d3" providerId="LiveId" clId="{9148242F-99E8-4568-B47C-A7BFA38D49C2}" dt="2019-01-12T02:38:16.169" v="1966" actId="1076"/>
          <ac:spMkLst>
            <pc:docMk/>
            <pc:sldMk cId="1589674849" sldId="273"/>
            <ac:spMk id="18" creationId="{CDF36563-1470-4FD3-AAC1-6EB6E06A2B04}"/>
          </ac:spMkLst>
        </pc:spChg>
        <pc:spChg chg="add del">
          <ac:chgData name="Amanda Wishnie" userId="9233a93bc91cf3d3" providerId="LiveId" clId="{9148242F-99E8-4568-B47C-A7BFA38D49C2}" dt="2019-01-12T02:14:40.925" v="1489"/>
          <ac:spMkLst>
            <pc:docMk/>
            <pc:sldMk cId="1589674849" sldId="273"/>
            <ac:spMk id="19" creationId="{E7EE3A03-57EB-4B88-8058-CF8F71CAD25C}"/>
          </ac:spMkLst>
        </pc:spChg>
        <pc:graphicFrameChg chg="del mod">
          <ac:chgData name="Amanda Wishnie" userId="9233a93bc91cf3d3" providerId="LiveId" clId="{9148242F-99E8-4568-B47C-A7BFA38D49C2}" dt="2019-01-12T00:56:25.712" v="365" actId="478"/>
          <ac:graphicFrameMkLst>
            <pc:docMk/>
            <pc:sldMk cId="1589674849" sldId="273"/>
            <ac:graphicFrameMk id="5" creationId="{00000000-0000-0000-0000-000000000000}"/>
          </ac:graphicFrameMkLst>
        </pc:graphicFrameChg>
        <pc:graphicFrameChg chg="add mod">
          <ac:chgData name="Amanda Wishnie" userId="9233a93bc91cf3d3" providerId="LiveId" clId="{9148242F-99E8-4568-B47C-A7BFA38D49C2}" dt="2019-01-12T02:36:21.535" v="1911" actId="20577"/>
          <ac:graphicFrameMkLst>
            <pc:docMk/>
            <pc:sldMk cId="1589674849" sldId="273"/>
            <ac:graphicFrameMk id="8" creationId="{A6F82B39-BC8F-4616-B5BC-4AF96A844D31}"/>
          </ac:graphicFrameMkLst>
        </pc:graphicFrameChg>
        <pc:picChg chg="add del">
          <ac:chgData name="Amanda Wishnie" userId="9233a93bc91cf3d3" providerId="LiveId" clId="{9148242F-99E8-4568-B47C-A7BFA38D49C2}" dt="2019-01-12T02:06:16.057" v="1047"/>
          <ac:picMkLst>
            <pc:docMk/>
            <pc:sldMk cId="1589674849" sldId="273"/>
            <ac:picMk id="11" creationId="{BB39EF89-D5B6-4A6C-951B-5FEBB9D46E5B}"/>
          </ac:picMkLst>
        </pc:picChg>
      </pc:sldChg>
      <pc:sldChg chg="del">
        <pc:chgData name="Amanda Wishnie" userId="9233a93bc91cf3d3" providerId="LiveId" clId="{9148242F-99E8-4568-B47C-A7BFA38D49C2}" dt="2019-01-12T01:01:07.476" v="465" actId="2696"/>
        <pc:sldMkLst>
          <pc:docMk/>
          <pc:sldMk cId="29134228" sldId="274"/>
        </pc:sldMkLst>
      </pc:sldChg>
      <pc:sldChg chg="addSp modSp add mod setBg">
        <pc:chgData name="Amanda Wishnie" userId="9233a93bc91cf3d3" providerId="LiveId" clId="{9148242F-99E8-4568-B47C-A7BFA38D49C2}" dt="2019-01-12T01:59:29.556" v="791" actId="20577"/>
        <pc:sldMkLst>
          <pc:docMk/>
          <pc:sldMk cId="2144580270" sldId="275"/>
        </pc:sldMkLst>
        <pc:spChg chg="add mod">
          <ac:chgData name="Amanda Wishnie" userId="9233a93bc91cf3d3" providerId="LiveId" clId="{9148242F-99E8-4568-B47C-A7BFA38D49C2}" dt="2019-01-12T01:57:49.269" v="758" actId="1076"/>
          <ac:spMkLst>
            <pc:docMk/>
            <pc:sldMk cId="2144580270" sldId="275"/>
            <ac:spMk id="3" creationId="{3168C77E-33E4-4107-92F8-BF4E40B4839D}"/>
          </ac:spMkLst>
        </pc:spChg>
        <pc:spChg chg="add mod">
          <ac:chgData name="Amanda Wishnie" userId="9233a93bc91cf3d3" providerId="LiveId" clId="{9148242F-99E8-4568-B47C-A7BFA38D49C2}" dt="2019-01-12T01:59:29.556" v="791" actId="20577"/>
          <ac:spMkLst>
            <pc:docMk/>
            <pc:sldMk cId="2144580270" sldId="275"/>
            <ac:spMk id="4" creationId="{4E24C335-8D49-4DC9-857F-2DB76726BD69}"/>
          </ac:spMkLst>
        </pc:spChg>
        <pc:spChg chg="add mod">
          <ac:chgData name="Amanda Wishnie" userId="9233a93bc91cf3d3" providerId="LiveId" clId="{9148242F-99E8-4568-B47C-A7BFA38D49C2}" dt="2019-01-12T01:56:21.341" v="681" actId="1036"/>
          <ac:spMkLst>
            <pc:docMk/>
            <pc:sldMk cId="2144580270" sldId="275"/>
            <ac:spMk id="5" creationId="{68361185-29AF-49BD-846A-3CC4336806C8}"/>
          </ac:spMkLst>
        </pc:spChg>
        <pc:spChg chg="add">
          <ac:chgData name="Amanda Wishnie" userId="9233a93bc91cf3d3" providerId="LiveId" clId="{9148242F-99E8-4568-B47C-A7BFA38D49C2}" dt="2019-01-12T01:00:25.699" v="453" actId="26606"/>
          <ac:spMkLst>
            <pc:docMk/>
            <pc:sldMk cId="2144580270" sldId="275"/>
            <ac:spMk id="8" creationId="{0CABCAE3-64FC-4149-819F-2C1812824154}"/>
          </ac:spMkLst>
        </pc:spChg>
        <pc:spChg chg="add">
          <ac:chgData name="Amanda Wishnie" userId="9233a93bc91cf3d3" providerId="LiveId" clId="{9148242F-99E8-4568-B47C-A7BFA38D49C2}" dt="2019-01-12T01:00:25.699" v="453" actId="26606"/>
          <ac:spMkLst>
            <pc:docMk/>
            <pc:sldMk cId="2144580270" sldId="275"/>
            <ac:spMk id="16" creationId="{9AB26DBC-1F7F-4AC0-A88C-69712701E629}"/>
          </ac:spMkLst>
        </pc:spChg>
        <pc:spChg chg="add">
          <ac:chgData name="Amanda Wishnie" userId="9233a93bc91cf3d3" providerId="LiveId" clId="{9148242F-99E8-4568-B47C-A7BFA38D49C2}" dt="2019-01-12T01:00:25.699" v="453" actId="26606"/>
          <ac:spMkLst>
            <pc:docMk/>
            <pc:sldMk cId="2144580270" sldId="275"/>
            <ac:spMk id="18" creationId="{6F099884-7695-4976-8EBD-ECB5AF05355F}"/>
          </ac:spMkLst>
        </pc:spChg>
        <pc:spChg chg="add mod">
          <ac:chgData name="Amanda Wishnie" userId="9233a93bc91cf3d3" providerId="LiveId" clId="{9148242F-99E8-4568-B47C-A7BFA38D49C2}" dt="2019-01-12T01:57:11.563" v="717" actId="20577"/>
          <ac:spMkLst>
            <pc:docMk/>
            <pc:sldMk cId="2144580270" sldId="275"/>
            <ac:spMk id="19" creationId="{8FFE5DBE-C17B-4082-B9A7-5F49657DD297}"/>
          </ac:spMkLst>
        </pc:spChg>
        <pc:spChg chg="add">
          <ac:chgData name="Amanda Wishnie" userId="9233a93bc91cf3d3" providerId="LiveId" clId="{9148242F-99E8-4568-B47C-A7BFA38D49C2}" dt="2019-01-12T01:00:25.699" v="453" actId="26606"/>
          <ac:spMkLst>
            <pc:docMk/>
            <pc:sldMk cId="2144580270" sldId="275"/>
            <ac:spMk id="24" creationId="{74163961-0280-48BA-BC84-97E03B009955}"/>
          </ac:spMkLst>
        </pc:spChg>
        <pc:grpChg chg="add">
          <ac:chgData name="Amanda Wishnie" userId="9233a93bc91cf3d3" providerId="LiveId" clId="{9148242F-99E8-4568-B47C-A7BFA38D49C2}" dt="2019-01-12T01:00:25.699" v="453" actId="26606"/>
          <ac:grpSpMkLst>
            <pc:docMk/>
            <pc:sldMk cId="2144580270" sldId="275"/>
            <ac:grpSpMk id="20" creationId="{32F6B6B9-C579-41A6-A7D1-A7AB4AA6D233}"/>
          </ac:grpSpMkLst>
        </pc:grpChg>
        <pc:picChg chg="add mod ord">
          <ac:chgData name="Amanda Wishnie" userId="9233a93bc91cf3d3" providerId="LiveId" clId="{9148242F-99E8-4568-B47C-A7BFA38D49C2}" dt="2019-01-12T01:00:25.699" v="453" actId="26606"/>
          <ac:picMkLst>
            <pc:docMk/>
            <pc:sldMk cId="2144580270" sldId="275"/>
            <ac:picMk id="2" creationId="{711141E2-B78C-4D85-86B6-E888DFA09A8C}"/>
          </ac:picMkLst>
        </pc:picChg>
        <pc:picChg chg="add">
          <ac:chgData name="Amanda Wishnie" userId="9233a93bc91cf3d3" providerId="LiveId" clId="{9148242F-99E8-4568-B47C-A7BFA38D49C2}" dt="2019-01-12T01:00:25.699" v="453" actId="26606"/>
          <ac:picMkLst>
            <pc:docMk/>
            <pc:sldMk cId="2144580270" sldId="275"/>
            <ac:picMk id="10" creationId="{012FDCFE-9AD2-4D8A-8CBF-B3AA37EBF6DD}"/>
          </ac:picMkLst>
        </pc:picChg>
        <pc:picChg chg="add">
          <ac:chgData name="Amanda Wishnie" userId="9233a93bc91cf3d3" providerId="LiveId" clId="{9148242F-99E8-4568-B47C-A7BFA38D49C2}" dt="2019-01-12T01:00:25.699" v="453" actId="26606"/>
          <ac:picMkLst>
            <pc:docMk/>
            <pc:sldMk cId="2144580270" sldId="275"/>
            <ac:picMk id="28" creationId="{FC7852F8-6371-4D0E-ADF1-AD67B8FD8F9E}"/>
          </ac:picMkLst>
        </pc:picChg>
        <pc:cxnChg chg="add">
          <ac:chgData name="Amanda Wishnie" userId="9233a93bc91cf3d3" providerId="LiveId" clId="{9148242F-99E8-4568-B47C-A7BFA38D49C2}" dt="2019-01-12T01:00:25.699" v="453" actId="26606"/>
          <ac:cxnSpMkLst>
            <pc:docMk/>
            <pc:sldMk cId="2144580270" sldId="275"/>
            <ac:cxnSpMk id="12" creationId="{FBD463FC-4CA8-4FF4-85A3-AF9F4B98D210}"/>
          </ac:cxnSpMkLst>
        </pc:cxnChg>
        <pc:cxnChg chg="add">
          <ac:chgData name="Amanda Wishnie" userId="9233a93bc91cf3d3" providerId="LiveId" clId="{9148242F-99E8-4568-B47C-A7BFA38D49C2}" dt="2019-01-12T01:00:25.699" v="453" actId="26606"/>
          <ac:cxnSpMkLst>
            <pc:docMk/>
            <pc:sldMk cId="2144580270" sldId="275"/>
            <ac:cxnSpMk id="14" creationId="{BECF35C3-8B44-4F4B-BD25-4C01823DB22A}"/>
          </ac:cxnSpMkLst>
        </pc:cxnChg>
        <pc:cxnChg chg="add">
          <ac:chgData name="Amanda Wishnie" userId="9233a93bc91cf3d3" providerId="LiveId" clId="{9148242F-99E8-4568-B47C-A7BFA38D49C2}" dt="2019-01-12T01:00:25.699" v="453" actId="26606"/>
          <ac:cxnSpMkLst>
            <pc:docMk/>
            <pc:sldMk cId="2144580270" sldId="275"/>
            <ac:cxnSpMk id="26" creationId="{BFAC20BB-5902-4D8F-9A2A-E4B516EF39DE}"/>
          </ac:cxnSpMkLst>
        </pc:cxnChg>
        <pc:cxnChg chg="add">
          <ac:chgData name="Amanda Wishnie" userId="9233a93bc91cf3d3" providerId="LiveId" clId="{9148242F-99E8-4568-B47C-A7BFA38D49C2}" dt="2019-01-12T01:00:25.699" v="453" actId="26606"/>
          <ac:cxnSpMkLst>
            <pc:docMk/>
            <pc:sldMk cId="2144580270" sldId="275"/>
            <ac:cxnSpMk id="30" creationId="{60356817-A471-4572-AE96-579F6D6BFD9B}"/>
          </ac:cxnSpMkLst>
        </pc:cxnChg>
      </pc:sldChg>
      <pc:sldChg chg="delSp modSp add del setBg delDesignElem">
        <pc:chgData name="Amanda Wishnie" userId="9233a93bc91cf3d3" providerId="LiveId" clId="{9148242F-99E8-4568-B47C-A7BFA38D49C2}" dt="2019-01-12T00:50:36.335" v="354" actId="2696"/>
        <pc:sldMkLst>
          <pc:docMk/>
          <pc:sldMk cId="3861832887" sldId="275"/>
        </pc:sldMkLst>
        <pc:spChg chg="mod">
          <ac:chgData name="Amanda Wishnie" userId="9233a93bc91cf3d3" providerId="LiveId" clId="{9148242F-99E8-4568-B47C-A7BFA38D49C2}" dt="2019-01-12T00:42:10.866" v="350" actId="20577"/>
          <ac:spMkLst>
            <pc:docMk/>
            <pc:sldMk cId="3861832887" sldId="275"/>
            <ac:spMk id="2" creationId="{00000000-0000-0000-0000-000000000000}"/>
          </ac:spMkLst>
        </pc:spChg>
        <pc:spChg chg="del">
          <ac:chgData name="Amanda Wishnie" userId="9233a93bc91cf3d3" providerId="LiveId" clId="{9148242F-99E8-4568-B47C-A7BFA38D49C2}" dt="2019-01-12T00:41:45.407" v="342"/>
          <ac:spMkLst>
            <pc:docMk/>
            <pc:sldMk cId="3861832887" sldId="275"/>
            <ac:spMk id="12" creationId="{B0075745-2871-4EFE-AB1D-91ED1391220A}"/>
          </ac:spMkLst>
        </pc:spChg>
        <pc:spChg chg="del">
          <ac:chgData name="Amanda Wishnie" userId="9233a93bc91cf3d3" providerId="LiveId" clId="{9148242F-99E8-4568-B47C-A7BFA38D49C2}" dt="2019-01-12T00:41:45.407" v="342"/>
          <ac:spMkLst>
            <pc:docMk/>
            <pc:sldMk cId="3861832887" sldId="275"/>
            <ac:spMk id="20" creationId="{AB84E9C1-D82D-4069-AD26-92280768DA53}"/>
          </ac:spMkLst>
        </pc:spChg>
        <pc:grpChg chg="del">
          <ac:chgData name="Amanda Wishnie" userId="9233a93bc91cf3d3" providerId="LiveId" clId="{9148242F-99E8-4568-B47C-A7BFA38D49C2}" dt="2019-01-12T00:41:45.407" v="342"/>
          <ac:grpSpMkLst>
            <pc:docMk/>
            <pc:sldMk cId="3861832887" sldId="275"/>
            <ac:grpSpMk id="14" creationId="{F8B6FE07-47DE-47F7-9986-CC53D02A1A63}"/>
          </ac:grpSpMkLst>
        </pc:grpChg>
        <pc:picChg chg="del">
          <ac:chgData name="Amanda Wishnie" userId="9233a93bc91cf3d3" providerId="LiveId" clId="{9148242F-99E8-4568-B47C-A7BFA38D49C2}" dt="2019-01-12T00:41:45.407" v="342"/>
          <ac:picMkLst>
            <pc:docMk/>
            <pc:sldMk cId="3861832887" sldId="275"/>
            <ac:picMk id="22" creationId="{5886CB00-0B4D-464B-8ED8-6028A46899A6}"/>
          </ac:picMkLst>
        </pc:picChg>
        <pc:cxnChg chg="del">
          <ac:chgData name="Amanda Wishnie" userId="9233a93bc91cf3d3" providerId="LiveId" clId="{9148242F-99E8-4568-B47C-A7BFA38D49C2}" dt="2019-01-12T00:41:45.407" v="342"/>
          <ac:cxnSpMkLst>
            <pc:docMk/>
            <pc:sldMk cId="3861832887" sldId="275"/>
            <ac:cxnSpMk id="18" creationId="{FDE442CB-3821-45ED-8A24-25846C0B6AA8}"/>
          </ac:cxnSpMkLst>
        </pc:cxnChg>
        <pc:cxnChg chg="del">
          <ac:chgData name="Amanda Wishnie" userId="9233a93bc91cf3d3" providerId="LiveId" clId="{9148242F-99E8-4568-B47C-A7BFA38D49C2}" dt="2019-01-12T00:41:45.407" v="342"/>
          <ac:cxnSpMkLst>
            <pc:docMk/>
            <pc:sldMk cId="3861832887" sldId="275"/>
            <ac:cxnSpMk id="24" creationId="{F47B8F6D-15DD-492D-9776-DF8BEF3ECAA9}"/>
          </ac:cxnSpMkLst>
        </pc:cxnChg>
      </pc:sldChg>
      <pc:sldChg chg="delSp add del setBg delDesignElem">
        <pc:chgData name="Amanda Wishnie" userId="9233a93bc91cf3d3" providerId="LiveId" clId="{9148242F-99E8-4568-B47C-A7BFA38D49C2}" dt="2019-01-12T01:00:47.469" v="458" actId="2696"/>
        <pc:sldMkLst>
          <pc:docMk/>
          <pc:sldMk cId="3246866997" sldId="276"/>
        </pc:sldMkLst>
        <pc:spChg chg="del">
          <ac:chgData name="Amanda Wishnie" userId="9233a93bc91cf3d3" providerId="LiveId" clId="{9148242F-99E8-4568-B47C-A7BFA38D49C2}" dt="2019-01-12T01:00:44.498" v="457"/>
          <ac:spMkLst>
            <pc:docMk/>
            <pc:sldMk cId="3246866997" sldId="276"/>
            <ac:spMk id="8" creationId="{0CABCAE3-64FC-4149-819F-2C1812824154}"/>
          </ac:spMkLst>
        </pc:spChg>
        <pc:spChg chg="del">
          <ac:chgData name="Amanda Wishnie" userId="9233a93bc91cf3d3" providerId="LiveId" clId="{9148242F-99E8-4568-B47C-A7BFA38D49C2}" dt="2019-01-12T01:00:44.498" v="457"/>
          <ac:spMkLst>
            <pc:docMk/>
            <pc:sldMk cId="3246866997" sldId="276"/>
            <ac:spMk id="16" creationId="{9AB26DBC-1F7F-4AC0-A88C-69712701E629}"/>
          </ac:spMkLst>
        </pc:spChg>
        <pc:spChg chg="del">
          <ac:chgData name="Amanda Wishnie" userId="9233a93bc91cf3d3" providerId="LiveId" clId="{9148242F-99E8-4568-B47C-A7BFA38D49C2}" dt="2019-01-12T01:00:44.498" v="457"/>
          <ac:spMkLst>
            <pc:docMk/>
            <pc:sldMk cId="3246866997" sldId="276"/>
            <ac:spMk id="18" creationId="{6F099884-7695-4976-8EBD-ECB5AF05355F}"/>
          </ac:spMkLst>
        </pc:spChg>
        <pc:spChg chg="del">
          <ac:chgData name="Amanda Wishnie" userId="9233a93bc91cf3d3" providerId="LiveId" clId="{9148242F-99E8-4568-B47C-A7BFA38D49C2}" dt="2019-01-12T01:00:44.498" v="457"/>
          <ac:spMkLst>
            <pc:docMk/>
            <pc:sldMk cId="3246866997" sldId="276"/>
            <ac:spMk id="24" creationId="{74163961-0280-48BA-BC84-97E03B009955}"/>
          </ac:spMkLst>
        </pc:spChg>
        <pc:grpChg chg="del">
          <ac:chgData name="Amanda Wishnie" userId="9233a93bc91cf3d3" providerId="LiveId" clId="{9148242F-99E8-4568-B47C-A7BFA38D49C2}" dt="2019-01-12T01:00:44.498" v="457"/>
          <ac:grpSpMkLst>
            <pc:docMk/>
            <pc:sldMk cId="3246866997" sldId="276"/>
            <ac:grpSpMk id="20" creationId="{32F6B6B9-C579-41A6-A7D1-A7AB4AA6D233}"/>
          </ac:grpSpMkLst>
        </pc:grpChg>
        <pc:picChg chg="del">
          <ac:chgData name="Amanda Wishnie" userId="9233a93bc91cf3d3" providerId="LiveId" clId="{9148242F-99E8-4568-B47C-A7BFA38D49C2}" dt="2019-01-12T01:00:44.498" v="457"/>
          <ac:picMkLst>
            <pc:docMk/>
            <pc:sldMk cId="3246866997" sldId="276"/>
            <ac:picMk id="10" creationId="{012FDCFE-9AD2-4D8A-8CBF-B3AA37EBF6DD}"/>
          </ac:picMkLst>
        </pc:picChg>
        <pc:picChg chg="del">
          <ac:chgData name="Amanda Wishnie" userId="9233a93bc91cf3d3" providerId="LiveId" clId="{9148242F-99E8-4568-B47C-A7BFA38D49C2}" dt="2019-01-12T01:00:44.498" v="457"/>
          <ac:picMkLst>
            <pc:docMk/>
            <pc:sldMk cId="3246866997" sldId="276"/>
            <ac:picMk id="28" creationId="{FC7852F8-6371-4D0E-ADF1-AD67B8FD8F9E}"/>
          </ac:picMkLst>
        </pc:picChg>
        <pc:cxnChg chg="del">
          <ac:chgData name="Amanda Wishnie" userId="9233a93bc91cf3d3" providerId="LiveId" clId="{9148242F-99E8-4568-B47C-A7BFA38D49C2}" dt="2019-01-12T01:00:44.498" v="457"/>
          <ac:cxnSpMkLst>
            <pc:docMk/>
            <pc:sldMk cId="3246866997" sldId="276"/>
            <ac:cxnSpMk id="12" creationId="{FBD463FC-4CA8-4FF4-85A3-AF9F4B98D210}"/>
          </ac:cxnSpMkLst>
        </pc:cxnChg>
        <pc:cxnChg chg="del">
          <ac:chgData name="Amanda Wishnie" userId="9233a93bc91cf3d3" providerId="LiveId" clId="{9148242F-99E8-4568-B47C-A7BFA38D49C2}" dt="2019-01-12T01:00:44.498" v="457"/>
          <ac:cxnSpMkLst>
            <pc:docMk/>
            <pc:sldMk cId="3246866997" sldId="276"/>
            <ac:cxnSpMk id="14" creationId="{BECF35C3-8B44-4F4B-BD25-4C01823DB22A}"/>
          </ac:cxnSpMkLst>
        </pc:cxnChg>
        <pc:cxnChg chg="del">
          <ac:chgData name="Amanda Wishnie" userId="9233a93bc91cf3d3" providerId="LiveId" clId="{9148242F-99E8-4568-B47C-A7BFA38D49C2}" dt="2019-01-12T01:00:44.498" v="457"/>
          <ac:cxnSpMkLst>
            <pc:docMk/>
            <pc:sldMk cId="3246866997" sldId="276"/>
            <ac:cxnSpMk id="26" creationId="{BFAC20BB-5902-4D8F-9A2A-E4B516EF39DE}"/>
          </ac:cxnSpMkLst>
        </pc:cxnChg>
        <pc:cxnChg chg="del">
          <ac:chgData name="Amanda Wishnie" userId="9233a93bc91cf3d3" providerId="LiveId" clId="{9148242F-99E8-4568-B47C-A7BFA38D49C2}" dt="2019-01-12T01:00:44.498" v="457"/>
          <ac:cxnSpMkLst>
            <pc:docMk/>
            <pc:sldMk cId="3246866997" sldId="276"/>
            <ac:cxnSpMk id="30" creationId="{60356817-A471-4572-AE96-579F6D6BFD9B}"/>
          </ac:cxnSpMkLst>
        </pc:cxnChg>
      </pc:sldChg>
      <pc:sldChg chg="delSp add del setBg delDesignElem">
        <pc:chgData name="Amanda Wishnie" userId="9233a93bc91cf3d3" providerId="LiveId" clId="{9148242F-99E8-4568-B47C-A7BFA38D49C2}" dt="2019-01-12T00:49:49.907" v="353" actId="2696"/>
        <pc:sldMkLst>
          <pc:docMk/>
          <pc:sldMk cId="3644800256" sldId="276"/>
        </pc:sldMkLst>
        <pc:spChg chg="del">
          <ac:chgData name="Amanda Wishnie" userId="9233a93bc91cf3d3" providerId="LiveId" clId="{9148242F-99E8-4568-B47C-A7BFA38D49C2}" dt="2019-01-12T00:49:48.208" v="352"/>
          <ac:spMkLst>
            <pc:docMk/>
            <pc:sldMk cId="3644800256" sldId="276"/>
            <ac:spMk id="12" creationId="{B0075745-2871-4EFE-AB1D-91ED1391220A}"/>
          </ac:spMkLst>
        </pc:spChg>
        <pc:spChg chg="del">
          <ac:chgData name="Amanda Wishnie" userId="9233a93bc91cf3d3" providerId="LiveId" clId="{9148242F-99E8-4568-B47C-A7BFA38D49C2}" dt="2019-01-12T00:49:48.208" v="352"/>
          <ac:spMkLst>
            <pc:docMk/>
            <pc:sldMk cId="3644800256" sldId="276"/>
            <ac:spMk id="20" creationId="{AB84E9C1-D82D-4069-AD26-92280768DA53}"/>
          </ac:spMkLst>
        </pc:spChg>
        <pc:grpChg chg="del">
          <ac:chgData name="Amanda Wishnie" userId="9233a93bc91cf3d3" providerId="LiveId" clId="{9148242F-99E8-4568-B47C-A7BFA38D49C2}" dt="2019-01-12T00:49:48.208" v="352"/>
          <ac:grpSpMkLst>
            <pc:docMk/>
            <pc:sldMk cId="3644800256" sldId="276"/>
            <ac:grpSpMk id="14" creationId="{F8B6FE07-47DE-47F7-9986-CC53D02A1A63}"/>
          </ac:grpSpMkLst>
        </pc:grpChg>
        <pc:picChg chg="del">
          <ac:chgData name="Amanda Wishnie" userId="9233a93bc91cf3d3" providerId="LiveId" clId="{9148242F-99E8-4568-B47C-A7BFA38D49C2}" dt="2019-01-12T00:49:48.208" v="352"/>
          <ac:picMkLst>
            <pc:docMk/>
            <pc:sldMk cId="3644800256" sldId="276"/>
            <ac:picMk id="22" creationId="{5886CB00-0B4D-464B-8ED8-6028A46899A6}"/>
          </ac:picMkLst>
        </pc:picChg>
        <pc:cxnChg chg="del">
          <ac:chgData name="Amanda Wishnie" userId="9233a93bc91cf3d3" providerId="LiveId" clId="{9148242F-99E8-4568-B47C-A7BFA38D49C2}" dt="2019-01-12T00:49:48.208" v="352"/>
          <ac:cxnSpMkLst>
            <pc:docMk/>
            <pc:sldMk cId="3644800256" sldId="276"/>
            <ac:cxnSpMk id="18" creationId="{FDE442CB-3821-45ED-8A24-25846C0B6AA8}"/>
          </ac:cxnSpMkLst>
        </pc:cxnChg>
        <pc:cxnChg chg="del">
          <ac:chgData name="Amanda Wishnie" userId="9233a93bc91cf3d3" providerId="LiveId" clId="{9148242F-99E8-4568-B47C-A7BFA38D49C2}" dt="2019-01-12T00:49:48.208" v="352"/>
          <ac:cxnSpMkLst>
            <pc:docMk/>
            <pc:sldMk cId="3644800256" sldId="276"/>
            <ac:cxnSpMk id="24" creationId="{F47B8F6D-15DD-492D-9776-DF8BEF3ECAA9}"/>
          </ac:cxnSpMkLst>
        </pc:cxnChg>
      </pc:sldChg>
      <pc:sldMasterChg chg="modTransition modSldLayout">
        <pc:chgData name="Amanda Wishnie" userId="9233a93bc91cf3d3" providerId="LiveId" clId="{9148242F-99E8-4568-B47C-A7BFA38D49C2}" dt="2019-01-10T22:12:01.773" v="8"/>
        <pc:sldMasterMkLst>
          <pc:docMk/>
          <pc:sldMasterMk cId="2935455571" sldId="2147483660"/>
        </pc:sldMasterMkLst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2022919297" sldId="2147483661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1160258557" sldId="2147483662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1212453754" sldId="2147483663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224234634" sldId="2147483664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1166607598" sldId="2147483665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2783473826" sldId="2147483666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2208586786" sldId="2147483667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397401924" sldId="2147483668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301545297" sldId="2147483669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1815483500" sldId="2147483670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3353459873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0CE09-BCC9-4DE1-ADB0-6B48F8029923}">
      <dgm:prSet phldrT="[Text]"/>
      <dgm:spPr/>
      <dgm:t>
        <a:bodyPr/>
        <a:lstStyle/>
        <a:p>
          <a:r>
            <a:rPr lang="en-US" dirty="0"/>
            <a:t>Apt Owner</a:t>
          </a:r>
        </a:p>
      </dgm:t>
    </dgm:pt>
    <dgm:pt modelId="{BAE1580A-569F-4C7E-9CAB-AEE6173B986C}" type="parTrans" cxnId="{FB47797D-BF8F-4A7A-A2E8-6A4EFA577132}">
      <dgm:prSet/>
      <dgm:spPr/>
      <dgm:t>
        <a:bodyPr/>
        <a:lstStyle/>
        <a:p>
          <a:endParaRPr lang="en-US"/>
        </a:p>
      </dgm:t>
    </dgm:pt>
    <dgm:pt modelId="{B173ED76-672A-4A62-B7DA-40292DA56648}" type="sibTrans" cxnId="{FB47797D-BF8F-4A7A-A2E8-6A4EFA577132}">
      <dgm:prSet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Time of  Year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FE7D1D2D-5DC4-4B3F-B97B-0488FFF46B0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HH Income</a:t>
          </a:r>
        </a:p>
      </dgm:t>
    </dgm:pt>
    <dgm:pt modelId="{12030CCE-EC00-4198-97A8-DDE4717F1992}" type="parTrans" cxnId="{BBD4A8BD-FD22-4F0E-B898-0AE219905AC6}">
      <dgm:prSet/>
      <dgm:spPr/>
      <dgm:t>
        <a:bodyPr/>
        <a:lstStyle/>
        <a:p>
          <a:endParaRPr lang="en-US"/>
        </a:p>
      </dgm:t>
    </dgm:pt>
    <dgm:pt modelId="{6C964A92-E338-449D-B92E-73FAEAFAE46C}" type="sibTrans" cxnId="{BBD4A8BD-FD22-4F0E-B898-0AE219905AC6}">
      <dgm:prSet/>
      <dgm:spPr/>
      <dgm:t>
        <a:bodyPr/>
        <a:lstStyle/>
        <a:p>
          <a:endParaRPr lang="en-US"/>
        </a:p>
      </dgm:t>
    </dgm:pt>
    <dgm:pt modelId="{CC161DA4-33FB-4525-9841-544B0BA639D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Demographics</a:t>
          </a:r>
        </a:p>
      </dgm:t>
    </dgm:pt>
    <dgm:pt modelId="{35FB5CC4-E3FD-452A-AA4A-6B16A35CA9FD}" type="parTrans" cxnId="{DF2FF995-8B54-4053-936A-408F3078BD59}">
      <dgm:prSet/>
      <dgm:spPr/>
      <dgm:t>
        <a:bodyPr/>
        <a:lstStyle/>
        <a:p>
          <a:endParaRPr lang="en-US"/>
        </a:p>
      </dgm:t>
    </dgm:pt>
    <dgm:pt modelId="{AFBBC900-C1A5-4640-8677-4F49FE858A27}" type="sibTrans" cxnId="{DF2FF995-8B54-4053-936A-408F3078BD59}">
      <dgm:prSet/>
      <dgm:spPr/>
      <dgm:t>
        <a:bodyPr/>
        <a:lstStyle/>
        <a:p>
          <a:endParaRPr lang="en-US"/>
        </a:p>
      </dgm:t>
    </dgm:pt>
    <dgm:pt modelId="{0CBF4A7F-4A43-4BE6-B3AE-0054F377C24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Crime Rates</a:t>
          </a:r>
        </a:p>
      </dgm:t>
    </dgm:pt>
    <dgm:pt modelId="{B50EF1B4-D1EB-4A44-8610-5648D4ADDA24}" type="parTrans" cxnId="{7C384500-D9DA-45EC-90C1-6F13BFDF2DCA}">
      <dgm:prSet/>
      <dgm:spPr/>
      <dgm:t>
        <a:bodyPr/>
        <a:lstStyle/>
        <a:p>
          <a:endParaRPr lang="en-US"/>
        </a:p>
      </dgm:t>
    </dgm:pt>
    <dgm:pt modelId="{24767C7C-A992-4B1E-B2CF-7E60D8BB180A}" type="sibTrans" cxnId="{7C384500-D9DA-45EC-90C1-6F13BFDF2DCA}">
      <dgm:prSet/>
      <dgm:spPr/>
      <dgm:t>
        <a:bodyPr/>
        <a:lstStyle/>
        <a:p>
          <a:endParaRPr lang="en-US"/>
        </a:p>
      </dgm:t>
    </dgm:pt>
    <dgm:pt modelId="{97AB4F98-7FE0-407E-A83A-D06D13178371}" type="pres">
      <dgm:prSet presAssocID="{B7E95A82-D4B3-4775-822E-02DB8837F5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BD2AAB-7B25-4C87-AEFD-63FF2525834B}" type="pres">
      <dgm:prSet presAssocID="{6CB0CE09-BCC9-4DE1-ADB0-6B48F8029923}" presName="centerShape" presStyleLbl="node0" presStyleIdx="0" presStyleCnt="1"/>
      <dgm:spPr/>
    </dgm:pt>
    <dgm:pt modelId="{ACE3DF4F-8C1F-4AC3-B1D4-98CDF0CAEB7B}" type="pres">
      <dgm:prSet presAssocID="{4867584D-6405-43EC-9002-0F238ABFF170}" presName="parTrans" presStyleLbl="sibTrans2D1" presStyleIdx="0" presStyleCnt="4"/>
      <dgm:spPr/>
    </dgm:pt>
    <dgm:pt modelId="{180845BC-7606-46E9-B040-C5F2221BB689}" type="pres">
      <dgm:prSet presAssocID="{4867584D-6405-43EC-9002-0F238ABFF170}" presName="connectorText" presStyleLbl="sibTrans2D1" presStyleIdx="0" presStyleCnt="4"/>
      <dgm:spPr/>
    </dgm:pt>
    <dgm:pt modelId="{60A9A403-9CF8-46BD-AC0A-BC77AFA5EBEC}" type="pres">
      <dgm:prSet presAssocID="{1ACE35C9-B45F-4510-93F6-D858197D1398}" presName="node" presStyleLbl="node1" presStyleIdx="0" presStyleCnt="4" custScaleX="139682" custScaleY="72478" custRadScaleRad="102583" custRadScaleInc="-106">
        <dgm:presLayoutVars>
          <dgm:bulletEnabled val="1"/>
        </dgm:presLayoutVars>
      </dgm:prSet>
      <dgm:spPr>
        <a:prstGeom prst="rect">
          <a:avLst/>
        </a:prstGeom>
      </dgm:spPr>
    </dgm:pt>
    <dgm:pt modelId="{B42D273F-3E90-47EF-A9CA-CC9246D68551}" type="pres">
      <dgm:prSet presAssocID="{12030CCE-EC00-4198-97A8-DDE4717F1992}" presName="parTrans" presStyleLbl="sibTrans2D1" presStyleIdx="1" presStyleCnt="4"/>
      <dgm:spPr/>
    </dgm:pt>
    <dgm:pt modelId="{75C46638-2922-43C3-A223-50BC540DBC69}" type="pres">
      <dgm:prSet presAssocID="{12030CCE-EC00-4198-97A8-DDE4717F1992}" presName="connectorText" presStyleLbl="sibTrans2D1" presStyleIdx="1" presStyleCnt="4"/>
      <dgm:spPr/>
    </dgm:pt>
    <dgm:pt modelId="{A01F679B-5672-4235-9310-4AB0CBA772C8}" type="pres">
      <dgm:prSet presAssocID="{FE7D1D2D-5DC4-4B3F-B97B-0488FFF46B00}" presName="node" presStyleLbl="node1" presStyleIdx="1" presStyleCnt="4" custScaleX="139682" custScaleY="72478" custRadScaleRad="126320" custRadScaleInc="-2605">
        <dgm:presLayoutVars>
          <dgm:bulletEnabled val="1"/>
        </dgm:presLayoutVars>
      </dgm:prSet>
      <dgm:spPr>
        <a:prstGeom prst="rect">
          <a:avLst/>
        </a:prstGeom>
      </dgm:spPr>
    </dgm:pt>
    <dgm:pt modelId="{CAF3F418-D3D6-40DE-9135-E4DC795056F0}" type="pres">
      <dgm:prSet presAssocID="{35FB5CC4-E3FD-452A-AA4A-6B16A35CA9FD}" presName="parTrans" presStyleLbl="sibTrans2D1" presStyleIdx="2" presStyleCnt="4"/>
      <dgm:spPr/>
    </dgm:pt>
    <dgm:pt modelId="{0E04F7DD-C95E-4791-A3A8-295845536DBF}" type="pres">
      <dgm:prSet presAssocID="{35FB5CC4-E3FD-452A-AA4A-6B16A35CA9FD}" presName="connectorText" presStyleLbl="sibTrans2D1" presStyleIdx="2" presStyleCnt="4"/>
      <dgm:spPr/>
    </dgm:pt>
    <dgm:pt modelId="{11580F56-634B-410B-AE71-4A030F736096}" type="pres">
      <dgm:prSet presAssocID="{CC161DA4-33FB-4525-9841-544B0BA639D0}" presName="node" presStyleLbl="node1" presStyleIdx="2" presStyleCnt="4" custScaleX="139682" custScaleY="72478" custRadScaleRad="97416" custRadScaleInc="-112">
        <dgm:presLayoutVars>
          <dgm:bulletEnabled val="1"/>
        </dgm:presLayoutVars>
      </dgm:prSet>
      <dgm:spPr>
        <a:prstGeom prst="rect">
          <a:avLst/>
        </a:prstGeom>
      </dgm:spPr>
    </dgm:pt>
    <dgm:pt modelId="{602D0045-BBE5-47DF-88F9-2563986B78B2}" type="pres">
      <dgm:prSet presAssocID="{B50EF1B4-D1EB-4A44-8610-5648D4ADDA24}" presName="parTrans" presStyleLbl="sibTrans2D1" presStyleIdx="3" presStyleCnt="4"/>
      <dgm:spPr/>
    </dgm:pt>
    <dgm:pt modelId="{116432C4-8636-46C8-B0CE-36EC5944CB38}" type="pres">
      <dgm:prSet presAssocID="{B50EF1B4-D1EB-4A44-8610-5648D4ADDA24}" presName="connectorText" presStyleLbl="sibTrans2D1" presStyleIdx="3" presStyleCnt="4"/>
      <dgm:spPr/>
    </dgm:pt>
    <dgm:pt modelId="{F3779B86-817D-4C8A-B588-5DD56C1F94A8}" type="pres">
      <dgm:prSet presAssocID="{0CBF4A7F-4A43-4BE6-B3AE-0054F377C24F}" presName="node" presStyleLbl="node1" presStyleIdx="3" presStyleCnt="4" custScaleX="139682" custScaleY="72478" custRadScaleRad="126320" custRadScaleInc="260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C384500-D9DA-45EC-90C1-6F13BFDF2DCA}" srcId="{6CB0CE09-BCC9-4DE1-ADB0-6B48F8029923}" destId="{0CBF4A7F-4A43-4BE6-B3AE-0054F377C24F}" srcOrd="3" destOrd="0" parTransId="{B50EF1B4-D1EB-4A44-8610-5648D4ADDA24}" sibTransId="{24767C7C-A992-4B1E-B2CF-7E60D8BB180A}"/>
    <dgm:cxn modelId="{C0BD7E24-41B0-4F67-856A-0F87DD183DC2}" type="presOf" srcId="{35FB5CC4-E3FD-452A-AA4A-6B16A35CA9FD}" destId="{CAF3F418-D3D6-40DE-9135-E4DC795056F0}" srcOrd="0" destOrd="0" presId="urn:microsoft.com/office/officeart/2005/8/layout/radial5"/>
    <dgm:cxn modelId="{DE62A93C-8EA3-4BEA-B21F-8663E4B89AC6}" srcId="{6CB0CE09-BCC9-4DE1-ADB0-6B48F8029923}" destId="{1ACE35C9-B45F-4510-93F6-D858197D1398}" srcOrd="0" destOrd="0" parTransId="{4867584D-6405-43EC-9002-0F238ABFF170}" sibTransId="{7CC2BBA5-AF56-4D54-A1E0-EA12F7E28502}"/>
    <dgm:cxn modelId="{86D4D85B-BF25-452E-ABA5-4988F05169AE}" type="presOf" srcId="{4867584D-6405-43EC-9002-0F238ABFF170}" destId="{180845BC-7606-46E9-B040-C5F2221BB689}" srcOrd="1" destOrd="0" presId="urn:microsoft.com/office/officeart/2005/8/layout/radial5"/>
    <dgm:cxn modelId="{294E0167-2D8B-49B6-AAF5-1C412B36FB2C}" type="presOf" srcId="{B50EF1B4-D1EB-4A44-8610-5648D4ADDA24}" destId="{602D0045-BBE5-47DF-88F9-2563986B78B2}" srcOrd="0" destOrd="0" presId="urn:microsoft.com/office/officeart/2005/8/layout/radial5"/>
    <dgm:cxn modelId="{34AD1547-B7A7-45E1-B698-BE7E6E10DB7B}" type="presOf" srcId="{4867584D-6405-43EC-9002-0F238ABFF170}" destId="{ACE3DF4F-8C1F-4AC3-B1D4-98CDF0CAEB7B}" srcOrd="0" destOrd="0" presId="urn:microsoft.com/office/officeart/2005/8/layout/radial5"/>
    <dgm:cxn modelId="{723EA550-B94C-41C6-A09C-9929EDB97457}" type="presOf" srcId="{35FB5CC4-E3FD-452A-AA4A-6B16A35CA9FD}" destId="{0E04F7DD-C95E-4791-A3A8-295845536DBF}" srcOrd="1" destOrd="0" presId="urn:microsoft.com/office/officeart/2005/8/layout/radial5"/>
    <dgm:cxn modelId="{FB47797D-BF8F-4A7A-A2E8-6A4EFA577132}" srcId="{B7E95A82-D4B3-4775-822E-02DB8837F52F}" destId="{6CB0CE09-BCC9-4DE1-ADB0-6B48F8029923}" srcOrd="0" destOrd="0" parTransId="{BAE1580A-569F-4C7E-9CAB-AEE6173B986C}" sibTransId="{B173ED76-672A-4A62-B7DA-40292DA56648}"/>
    <dgm:cxn modelId="{DB03D580-3CEA-413B-8FEC-B88B710E0666}" type="presOf" srcId="{B7E95A82-D4B3-4775-822E-02DB8837F52F}" destId="{97AB4F98-7FE0-407E-A83A-D06D13178371}" srcOrd="0" destOrd="0" presId="urn:microsoft.com/office/officeart/2005/8/layout/radial5"/>
    <dgm:cxn modelId="{F7BBD295-5E64-4958-886C-7A5BDBAF5E32}" type="presOf" srcId="{12030CCE-EC00-4198-97A8-DDE4717F1992}" destId="{75C46638-2922-43C3-A223-50BC540DBC69}" srcOrd="1" destOrd="0" presId="urn:microsoft.com/office/officeart/2005/8/layout/radial5"/>
    <dgm:cxn modelId="{DF2FF995-8B54-4053-936A-408F3078BD59}" srcId="{6CB0CE09-BCC9-4DE1-ADB0-6B48F8029923}" destId="{CC161DA4-33FB-4525-9841-544B0BA639D0}" srcOrd="2" destOrd="0" parTransId="{35FB5CC4-E3FD-452A-AA4A-6B16A35CA9FD}" sibTransId="{AFBBC900-C1A5-4640-8677-4F49FE858A27}"/>
    <dgm:cxn modelId="{B71C529C-315C-476B-9DDD-A730ECEA3F3E}" type="presOf" srcId="{CC161DA4-33FB-4525-9841-544B0BA639D0}" destId="{11580F56-634B-410B-AE71-4A030F736096}" srcOrd="0" destOrd="0" presId="urn:microsoft.com/office/officeart/2005/8/layout/radial5"/>
    <dgm:cxn modelId="{08F735B8-EDAF-4F0C-902D-2013E22F5879}" type="presOf" srcId="{0CBF4A7F-4A43-4BE6-B3AE-0054F377C24F}" destId="{F3779B86-817D-4C8A-B588-5DD56C1F94A8}" srcOrd="0" destOrd="0" presId="urn:microsoft.com/office/officeart/2005/8/layout/radial5"/>
    <dgm:cxn modelId="{102E81B9-EC5F-4D95-9DD4-F6F3896FBC54}" type="presOf" srcId="{6CB0CE09-BCC9-4DE1-ADB0-6B48F8029923}" destId="{C0BD2AAB-7B25-4C87-AEFD-63FF2525834B}" srcOrd="0" destOrd="0" presId="urn:microsoft.com/office/officeart/2005/8/layout/radial5"/>
    <dgm:cxn modelId="{719D92B9-504F-4073-9BCB-9DDC2950A8E3}" type="presOf" srcId="{FE7D1D2D-5DC4-4B3F-B97B-0488FFF46B00}" destId="{A01F679B-5672-4235-9310-4AB0CBA772C8}" srcOrd="0" destOrd="0" presId="urn:microsoft.com/office/officeart/2005/8/layout/radial5"/>
    <dgm:cxn modelId="{BBD4A8BD-FD22-4F0E-B898-0AE219905AC6}" srcId="{6CB0CE09-BCC9-4DE1-ADB0-6B48F8029923}" destId="{FE7D1D2D-5DC4-4B3F-B97B-0488FFF46B00}" srcOrd="1" destOrd="0" parTransId="{12030CCE-EC00-4198-97A8-DDE4717F1992}" sibTransId="{6C964A92-E338-449D-B92E-73FAEAFAE46C}"/>
    <dgm:cxn modelId="{EB68A6BF-7EDD-4854-AD4D-E4E0CA6D1417}" type="presOf" srcId="{12030CCE-EC00-4198-97A8-DDE4717F1992}" destId="{B42D273F-3E90-47EF-A9CA-CC9246D68551}" srcOrd="0" destOrd="0" presId="urn:microsoft.com/office/officeart/2005/8/layout/radial5"/>
    <dgm:cxn modelId="{02ED27F6-4336-43CB-AA8F-1DE3CBD85CBC}" type="presOf" srcId="{1ACE35C9-B45F-4510-93F6-D858197D1398}" destId="{60A9A403-9CF8-46BD-AC0A-BC77AFA5EBEC}" srcOrd="0" destOrd="0" presId="urn:microsoft.com/office/officeart/2005/8/layout/radial5"/>
    <dgm:cxn modelId="{AD2ACBF7-C839-4F45-928D-48AE4E70F11F}" type="presOf" srcId="{B50EF1B4-D1EB-4A44-8610-5648D4ADDA24}" destId="{116432C4-8636-46C8-B0CE-36EC5944CB38}" srcOrd="1" destOrd="0" presId="urn:microsoft.com/office/officeart/2005/8/layout/radial5"/>
    <dgm:cxn modelId="{9663EDBB-48F7-4338-8D05-B785A6ACEA30}" type="presParOf" srcId="{97AB4F98-7FE0-407E-A83A-D06D13178371}" destId="{C0BD2AAB-7B25-4C87-AEFD-63FF2525834B}" srcOrd="0" destOrd="0" presId="urn:microsoft.com/office/officeart/2005/8/layout/radial5"/>
    <dgm:cxn modelId="{46F52AD2-A50A-4CF1-8AD1-2DF6C1324035}" type="presParOf" srcId="{97AB4F98-7FE0-407E-A83A-D06D13178371}" destId="{ACE3DF4F-8C1F-4AC3-B1D4-98CDF0CAEB7B}" srcOrd="1" destOrd="0" presId="urn:microsoft.com/office/officeart/2005/8/layout/radial5"/>
    <dgm:cxn modelId="{B8C231DF-A0BA-4B18-9B77-5688C462F730}" type="presParOf" srcId="{ACE3DF4F-8C1F-4AC3-B1D4-98CDF0CAEB7B}" destId="{180845BC-7606-46E9-B040-C5F2221BB689}" srcOrd="0" destOrd="0" presId="urn:microsoft.com/office/officeart/2005/8/layout/radial5"/>
    <dgm:cxn modelId="{9944E2BD-C507-4630-8980-B4A35797BBC4}" type="presParOf" srcId="{97AB4F98-7FE0-407E-A83A-D06D13178371}" destId="{60A9A403-9CF8-46BD-AC0A-BC77AFA5EBEC}" srcOrd="2" destOrd="0" presId="urn:microsoft.com/office/officeart/2005/8/layout/radial5"/>
    <dgm:cxn modelId="{4F3842FC-39A0-4821-BAD1-1874726B04B5}" type="presParOf" srcId="{97AB4F98-7FE0-407E-A83A-D06D13178371}" destId="{B42D273F-3E90-47EF-A9CA-CC9246D68551}" srcOrd="3" destOrd="0" presId="urn:microsoft.com/office/officeart/2005/8/layout/radial5"/>
    <dgm:cxn modelId="{E44A931D-538C-4452-8C7B-D62122AD6539}" type="presParOf" srcId="{B42D273F-3E90-47EF-A9CA-CC9246D68551}" destId="{75C46638-2922-43C3-A223-50BC540DBC69}" srcOrd="0" destOrd="0" presId="urn:microsoft.com/office/officeart/2005/8/layout/radial5"/>
    <dgm:cxn modelId="{177B5229-B5CF-40D3-8B9A-6D52F14F8C81}" type="presParOf" srcId="{97AB4F98-7FE0-407E-A83A-D06D13178371}" destId="{A01F679B-5672-4235-9310-4AB0CBA772C8}" srcOrd="4" destOrd="0" presId="urn:microsoft.com/office/officeart/2005/8/layout/radial5"/>
    <dgm:cxn modelId="{71820BBD-EEF5-4507-AA51-9D3B3990C7D8}" type="presParOf" srcId="{97AB4F98-7FE0-407E-A83A-D06D13178371}" destId="{CAF3F418-D3D6-40DE-9135-E4DC795056F0}" srcOrd="5" destOrd="0" presId="urn:microsoft.com/office/officeart/2005/8/layout/radial5"/>
    <dgm:cxn modelId="{A25E6B87-05FE-406B-88F5-D6F4B45E4F0D}" type="presParOf" srcId="{CAF3F418-D3D6-40DE-9135-E4DC795056F0}" destId="{0E04F7DD-C95E-4791-A3A8-295845536DBF}" srcOrd="0" destOrd="0" presId="urn:microsoft.com/office/officeart/2005/8/layout/radial5"/>
    <dgm:cxn modelId="{9F1F58CF-5338-431D-8C92-DE2C3326E296}" type="presParOf" srcId="{97AB4F98-7FE0-407E-A83A-D06D13178371}" destId="{11580F56-634B-410B-AE71-4A030F736096}" srcOrd="6" destOrd="0" presId="urn:microsoft.com/office/officeart/2005/8/layout/radial5"/>
    <dgm:cxn modelId="{0B1277F9-7A7D-4C96-B375-D4C921C224ED}" type="presParOf" srcId="{97AB4F98-7FE0-407E-A83A-D06D13178371}" destId="{602D0045-BBE5-47DF-88F9-2563986B78B2}" srcOrd="7" destOrd="0" presId="urn:microsoft.com/office/officeart/2005/8/layout/radial5"/>
    <dgm:cxn modelId="{77F13607-9026-4646-B58D-5609911FA769}" type="presParOf" srcId="{602D0045-BBE5-47DF-88F9-2563986B78B2}" destId="{116432C4-8636-46C8-B0CE-36EC5944CB38}" srcOrd="0" destOrd="0" presId="urn:microsoft.com/office/officeart/2005/8/layout/radial5"/>
    <dgm:cxn modelId="{137D16F9-8A79-41B1-88AA-2B908B6E7E87}" type="presParOf" srcId="{97AB4F98-7FE0-407E-A83A-D06D13178371}" destId="{F3779B86-817D-4C8A-B588-5DD56C1F94A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D2AAB-7B25-4C87-AEFD-63FF2525834B}">
      <dsp:nvSpPr>
        <dsp:cNvPr id="0" name=""/>
        <dsp:cNvSpPr/>
      </dsp:nvSpPr>
      <dsp:spPr>
        <a:xfrm>
          <a:off x="3845569" y="1612353"/>
          <a:ext cx="1148060" cy="11480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Apt Owner</a:t>
          </a:r>
        </a:p>
      </dsp:txBody>
      <dsp:txXfrm>
        <a:off x="4013698" y="1780482"/>
        <a:ext cx="811802" cy="811802"/>
      </dsp:txXfrm>
    </dsp:sp>
    <dsp:sp modelId="{ACE3DF4F-8C1F-4AC3-B1D4-98CDF0CAEB7B}">
      <dsp:nvSpPr>
        <dsp:cNvPr id="0" name=""/>
        <dsp:cNvSpPr/>
      </dsp:nvSpPr>
      <dsp:spPr>
        <a:xfrm rot="16197138">
          <a:off x="4243682" y="1096585"/>
          <a:ext cx="350344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4296277" y="1227204"/>
        <a:ext cx="245241" cy="234204"/>
      </dsp:txXfrm>
    </dsp:sp>
    <dsp:sp modelId="{60A9A403-9CF8-46BD-AC0A-BC77AFA5EBEC}">
      <dsp:nvSpPr>
        <dsp:cNvPr id="0" name=""/>
        <dsp:cNvSpPr/>
      </dsp:nvSpPr>
      <dsp:spPr>
        <a:xfrm>
          <a:off x="3616408" y="119235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Time of  Year</a:t>
          </a:r>
        </a:p>
      </dsp:txBody>
      <dsp:txXfrm>
        <a:off x="3616408" y="119235"/>
        <a:ext cx="1603633" cy="832091"/>
      </dsp:txXfrm>
    </dsp:sp>
    <dsp:sp modelId="{B42D273F-3E90-47EF-A9CA-CC9246D68551}">
      <dsp:nvSpPr>
        <dsp:cNvPr id="0" name=""/>
        <dsp:cNvSpPr/>
      </dsp:nvSpPr>
      <dsp:spPr>
        <a:xfrm rot="21529665">
          <a:off x="5138151" y="1972943"/>
          <a:ext cx="348615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138162" y="2052081"/>
        <a:ext cx="244031" cy="234204"/>
      </dsp:txXfrm>
    </dsp:sp>
    <dsp:sp modelId="{A01F679B-5672-4235-9310-4AB0CBA772C8}">
      <dsp:nvSpPr>
        <dsp:cNvPr id="0" name=""/>
        <dsp:cNvSpPr/>
      </dsp:nvSpPr>
      <dsp:spPr>
        <a:xfrm>
          <a:off x="5650515" y="1728743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HH Income</a:t>
          </a:r>
        </a:p>
      </dsp:txBody>
      <dsp:txXfrm>
        <a:off x="5650515" y="1728743"/>
        <a:ext cx="1603633" cy="832091"/>
      </dsp:txXfrm>
    </dsp:sp>
    <dsp:sp modelId="{CAF3F418-D3D6-40DE-9135-E4DC795056F0}">
      <dsp:nvSpPr>
        <dsp:cNvPr id="0" name=""/>
        <dsp:cNvSpPr/>
      </dsp:nvSpPr>
      <dsp:spPr>
        <a:xfrm rot="5396976">
          <a:off x="4267217" y="2845507"/>
          <a:ext cx="306267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313117" y="2877635"/>
        <a:ext cx="214387" cy="234204"/>
      </dsp:txXfrm>
    </dsp:sp>
    <dsp:sp modelId="{11580F56-634B-410B-AE71-4A030F736096}">
      <dsp:nvSpPr>
        <dsp:cNvPr id="0" name=""/>
        <dsp:cNvSpPr/>
      </dsp:nvSpPr>
      <dsp:spPr>
        <a:xfrm>
          <a:off x="3619162" y="3338276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Demographics</a:t>
          </a:r>
        </a:p>
      </dsp:txBody>
      <dsp:txXfrm>
        <a:off x="3619162" y="3338276"/>
        <a:ext cx="1603633" cy="832091"/>
      </dsp:txXfrm>
    </dsp:sp>
    <dsp:sp modelId="{602D0045-BBE5-47DF-88F9-2563986B78B2}">
      <dsp:nvSpPr>
        <dsp:cNvPr id="0" name=""/>
        <dsp:cNvSpPr/>
      </dsp:nvSpPr>
      <dsp:spPr>
        <a:xfrm rot="10870335">
          <a:off x="3352432" y="1972943"/>
          <a:ext cx="348615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3457005" y="2052081"/>
        <a:ext cx="244031" cy="234204"/>
      </dsp:txXfrm>
    </dsp:sp>
    <dsp:sp modelId="{F3779B86-817D-4C8A-B588-5DD56C1F94A8}">
      <dsp:nvSpPr>
        <dsp:cNvPr id="0" name=""/>
        <dsp:cNvSpPr/>
      </dsp:nvSpPr>
      <dsp:spPr>
        <a:xfrm>
          <a:off x="1585051" y="1728743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Crime Rates</a:t>
          </a:r>
        </a:p>
      </dsp:txBody>
      <dsp:txXfrm>
        <a:off x="1585051" y="1728743"/>
        <a:ext cx="1603633" cy="832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1/11/2019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4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60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0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EDF33987-6305-4E2A-BF18-EF013ECE927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0"/>
            <a:ext cx="12191699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2410" y="1397235"/>
            <a:ext cx="5974400" cy="225213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AIRBNB HOT SPOTS</a:t>
            </a:r>
            <a:br>
              <a:rPr lang="en-US" sz="4800" dirty="0"/>
            </a:br>
            <a:r>
              <a:rPr lang="en-US" sz="2400" dirty="0"/>
              <a:t> </a:t>
            </a:r>
            <a:r>
              <a:rPr lang="en-US" sz="1000" dirty="0"/>
              <a:t>  </a:t>
            </a:r>
            <a:br>
              <a:rPr lang="en-US" sz="4800" dirty="0"/>
            </a:br>
            <a:r>
              <a:rPr lang="en-US" sz="2800" dirty="0"/>
              <a:t>Project 1</a:t>
            </a:r>
            <a:br>
              <a:rPr lang="en-US" sz="2800" dirty="0"/>
            </a:br>
            <a:r>
              <a:rPr lang="en-US" sz="700" dirty="0"/>
              <a:t> </a:t>
            </a:r>
            <a:br>
              <a:rPr lang="en-US" sz="2800" dirty="0"/>
            </a:br>
            <a:r>
              <a:rPr lang="en-US" sz="1800" dirty="0"/>
              <a:t>1/12/19</a:t>
            </a:r>
            <a:endParaRPr lang="en-US" sz="48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4950269"/>
            <a:ext cx="12188521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5391" y="5346831"/>
            <a:ext cx="2388439" cy="151116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ERIC LIEU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MJ VILLACRESES 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FRANCIS IMPERIAL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AMANDA WISHNIE</a:t>
            </a:r>
          </a:p>
          <a:p>
            <a:pPr algn="ctr">
              <a:lnSpc>
                <a:spcPct val="11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84FD7-F774-4973-AF8F-058D60499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1" r="1" b="301"/>
          <a:stretch/>
        </p:blipFill>
        <p:spPr>
          <a:xfrm>
            <a:off x="3178" y="-2"/>
            <a:ext cx="4649905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106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6474" y="1403055"/>
            <a:ext cx="3568551" cy="2286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0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RESEARCH QUESTIONS TO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4294967295"/>
          </p:nvPr>
        </p:nvSpPr>
        <p:spPr>
          <a:xfrm>
            <a:off x="5044364" y="685800"/>
            <a:ext cx="6301025" cy="3626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buNone/>
            </a:pPr>
            <a:r>
              <a:rPr lang="en-US" b="1" dirty="0"/>
              <a:t>PRIMARY QUESTION</a:t>
            </a:r>
            <a:br>
              <a:rPr lang="en-US" b="1" dirty="0"/>
            </a:br>
            <a:r>
              <a:rPr lang="en-US" dirty="0"/>
              <a:t>What affects </a:t>
            </a:r>
            <a:r>
              <a:rPr lang="en-US" dirty="0" err="1"/>
              <a:t>AirBnB</a:t>
            </a:r>
            <a:r>
              <a:rPr lang="en-US" dirty="0"/>
              <a:t> prices?</a:t>
            </a:r>
            <a:br>
              <a:rPr lang="en-US" dirty="0"/>
            </a:br>
            <a:endParaRPr lang="en-US" dirty="0"/>
          </a:p>
          <a:p>
            <a:pPr marL="0" indent="0" algn="ctr" defTabSz="914400">
              <a:buNone/>
            </a:pPr>
            <a:br>
              <a:rPr lang="en-US" dirty="0"/>
            </a:br>
            <a:r>
              <a:rPr lang="en-US" b="1" dirty="0"/>
              <a:t>ADDITIONAL QUESTIONS</a:t>
            </a:r>
            <a:br>
              <a:rPr lang="en-US" dirty="0"/>
            </a:br>
            <a:r>
              <a:rPr lang="en-US" dirty="0"/>
              <a:t>Does the time of the year affect prices? </a:t>
            </a:r>
            <a:br>
              <a:rPr lang="en-US" dirty="0"/>
            </a:br>
            <a:r>
              <a:rPr lang="en-US" dirty="0"/>
              <a:t>Do crime rates affect prices? </a:t>
            </a:r>
            <a:br>
              <a:rPr lang="en-US" dirty="0"/>
            </a:br>
            <a:r>
              <a:rPr lang="en-US" dirty="0"/>
              <a:t>Does median household income affect prices? </a:t>
            </a:r>
            <a:br>
              <a:rPr lang="en-US" dirty="0"/>
            </a:br>
            <a:r>
              <a:rPr lang="en-US" dirty="0"/>
              <a:t>Do demographics (i.e. ethnicity) affect prices?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4A24F-1AA2-459B-8C46-C2CD64B9E2B4}"/>
              </a:ext>
            </a:extLst>
          </p:cNvPr>
          <p:cNvSpPr txBox="1"/>
          <p:nvPr/>
        </p:nvSpPr>
        <p:spPr>
          <a:xfrm>
            <a:off x="4111285" y="5389959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MOTIVATIONS: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UNDERSTAND WHAT EXTERNAL FACTORS AFFECT AIRBNB PRICES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DDFD24-32A6-4A25-8358-D32B3B677E26}"/>
              </a:ext>
            </a:extLst>
          </p:cNvPr>
          <p:cNvSpPr txBox="1"/>
          <p:nvPr/>
        </p:nvSpPr>
        <p:spPr>
          <a:xfrm>
            <a:off x="7313612" y="5389959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WHERE: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AIRBNB OPEN SOURCE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US CENSUS BUREAU DATA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82B81C-32A8-4EFD-822F-BD7AE0294D74}"/>
              </a:ext>
            </a:extLst>
          </p:cNvPr>
          <p:cNvSpPr/>
          <p:nvPr/>
        </p:nvSpPr>
        <p:spPr>
          <a:xfrm>
            <a:off x="7466012" y="6185046"/>
            <a:ext cx="1905000" cy="3681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ADD EVERYONES SOURCES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12C7A-71D7-4240-859E-8B91DEDA1770}"/>
              </a:ext>
            </a:extLst>
          </p:cNvPr>
          <p:cNvSpPr txBox="1"/>
          <p:nvPr/>
        </p:nvSpPr>
        <p:spPr>
          <a:xfrm>
            <a:off x="10514012" y="5369004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EXCEL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API’s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0412" y="1295400"/>
            <a:ext cx="3505200" cy="81659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solidFill>
                  <a:srgbClr val="000001"/>
                </a:solidFill>
              </a:rPr>
              <a:t>hh</a:t>
            </a:r>
            <a:r>
              <a:rPr lang="en-US" sz="2400" b="1" dirty="0">
                <a:solidFill>
                  <a:srgbClr val="000001"/>
                </a:solidFill>
              </a:rPr>
              <a:t> Income &amp; Price </a:t>
            </a:r>
            <a:br>
              <a:rPr lang="en-US" sz="2400" b="1" dirty="0">
                <a:solidFill>
                  <a:srgbClr val="000001"/>
                </a:solidFill>
              </a:rPr>
            </a:br>
            <a:r>
              <a:rPr lang="en-US" sz="2400" b="1" dirty="0">
                <a:solidFill>
                  <a:srgbClr val="000001"/>
                </a:solidFill>
              </a:rPr>
              <a:t>by neighborhood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159AA-08C8-48B8-9FFE-72CD33179D74}"/>
              </a:ext>
            </a:extLst>
          </p:cNvPr>
          <p:cNvSpPr/>
          <p:nvPr/>
        </p:nvSpPr>
        <p:spPr>
          <a:xfrm>
            <a:off x="-7450" y="5898177"/>
            <a:ext cx="6092825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i="1" dirty="0">
                <a:solidFill>
                  <a:srgbClr val="4E4B47"/>
                </a:solidFill>
                <a:latin typeface="arial" panose="020B0604020202020204" pitchFamily="34" charset="0"/>
              </a:rPr>
              <a:t>Source: 2013-2017 American Community Survey 5-Year Estimates &amp; </a:t>
            </a:r>
            <a:r>
              <a:rPr lang="en-US" sz="900" i="1" dirty="0" err="1">
                <a:solidFill>
                  <a:srgbClr val="4E4B47"/>
                </a:solidFill>
                <a:latin typeface="arial" panose="020B0604020202020204" pitchFamily="34" charset="0"/>
              </a:rPr>
              <a:t>AirBnB</a:t>
            </a:r>
            <a:endParaRPr lang="en-US" sz="9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CBF72-4A05-4982-B2E7-B225EFB65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267277"/>
            <a:ext cx="7848600" cy="54649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315E49-5349-4A23-8DB2-F705E3A28F50}"/>
              </a:ext>
            </a:extLst>
          </p:cNvPr>
          <p:cNvSpPr txBox="1"/>
          <p:nvPr/>
        </p:nvSpPr>
        <p:spPr>
          <a:xfrm>
            <a:off x="8380412" y="2209800"/>
            <a:ext cx="3792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Income = Lower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 Trend = Lower East Side</a:t>
            </a:r>
          </a:p>
        </p:txBody>
      </p:sp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B26DBC-1F7F-4AC0-A88C-69712701E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99884-7695-4976-8EBD-ECB5AF053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168C77E-33E4-4107-92F8-BF4E40B4839D}"/>
              </a:ext>
            </a:extLst>
          </p:cNvPr>
          <p:cNvSpPr txBox="1">
            <a:spLocks/>
          </p:cNvSpPr>
          <p:nvPr/>
        </p:nvSpPr>
        <p:spPr>
          <a:xfrm>
            <a:off x="8451126" y="2942197"/>
            <a:ext cx="3445516" cy="369882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99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2800" b="1" dirty="0"/>
              <a:t>Lower east side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F6B6B9-C579-41A6-A7D1-A7AB4AA6D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072" y="482171"/>
            <a:ext cx="7558146" cy="5149101"/>
            <a:chOff x="632237" y="482171"/>
            <a:chExt cx="7560115" cy="51491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0B55B5-5A26-423B-ACDC-B151A280A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D2DF8D-6B65-43EB-86A8-9DB52572A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4163961-0280-48BA-BC84-97E03B00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431" y="977099"/>
            <a:ext cx="6597087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1141E2-B78C-4D85-86B6-E888DFA09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054" y="1116345"/>
            <a:ext cx="5748954" cy="386617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AC20BB-5902-4D8F-9A2A-E4B516EF3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78699" y="3526496"/>
            <a:ext cx="28436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C7852F8-6371-4D0E-ADF1-AD67B8F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356817-A471-4572-AE96-579F6D6B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24C335-8D49-4DC9-857F-2DB76726BD69}"/>
              </a:ext>
            </a:extLst>
          </p:cNvPr>
          <p:cNvSpPr txBox="1"/>
          <p:nvPr/>
        </p:nvSpPr>
        <p:spPr>
          <a:xfrm>
            <a:off x="8300147" y="3683213"/>
            <a:ext cx="3792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Amongst the Top 5 </a:t>
            </a:r>
            <a:r>
              <a:rPr lang="en-US" dirty="0" err="1"/>
              <a:t>AirBnB</a:t>
            </a:r>
            <a:r>
              <a:rPr lang="en-US" dirty="0"/>
              <a:t>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$34K    average Household Income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8361185-29AF-49BD-846A-3CC4336806C8}"/>
              </a:ext>
            </a:extLst>
          </p:cNvPr>
          <p:cNvSpPr/>
          <p:nvPr/>
        </p:nvSpPr>
        <p:spPr>
          <a:xfrm>
            <a:off x="9218612" y="4336333"/>
            <a:ext cx="152400" cy="235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FE5DBE-C17B-4082-B9A7-5F49657DD297}"/>
              </a:ext>
            </a:extLst>
          </p:cNvPr>
          <p:cNvSpPr/>
          <p:nvPr/>
        </p:nvSpPr>
        <p:spPr>
          <a:xfrm>
            <a:off x="-7450" y="5898177"/>
            <a:ext cx="6092825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i="1" dirty="0">
                <a:solidFill>
                  <a:srgbClr val="4E4B47"/>
                </a:solidFill>
                <a:latin typeface="arial" panose="020B0604020202020204" pitchFamily="34" charset="0"/>
              </a:rPr>
              <a:t>Source: 2013-2017 American Community Survey 5-Year Estimates &amp; </a:t>
            </a:r>
            <a:r>
              <a:rPr lang="en-US" sz="900" i="1" dirty="0" err="1">
                <a:solidFill>
                  <a:srgbClr val="4E4B47"/>
                </a:solidFill>
                <a:latin typeface="arial" panose="020B0604020202020204" pitchFamily="34" charset="0"/>
              </a:rPr>
              <a:t>AirBnB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214458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4769"/>
            <a:ext cx="7162800" cy="1058863"/>
          </a:xfrm>
        </p:spPr>
        <p:txBody>
          <a:bodyPr>
            <a:normAutofit/>
          </a:bodyPr>
          <a:lstStyle/>
          <a:p>
            <a:r>
              <a:rPr lang="en-US" sz="3400" dirty="0"/>
              <a:t>AIRBNB HOT SPOT CONCLUSIONS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6F82B39-BC8F-4616-B5BC-4AF96A844D31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9268699"/>
              </p:ext>
            </p:extLst>
          </p:nvPr>
        </p:nvGraphicFramePr>
        <p:xfrm>
          <a:off x="-611188" y="1113632"/>
          <a:ext cx="8839200" cy="43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AC1AEA8-930A-4CB7-B3E0-CF0B782813FA}"/>
              </a:ext>
            </a:extLst>
          </p:cNvPr>
          <p:cNvSpPr txBox="1"/>
          <p:nvPr/>
        </p:nvSpPr>
        <p:spPr>
          <a:xfrm>
            <a:off x="7202177" y="500416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TIME OF THE YEAR: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ADD YOUR ANALYSIS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9742F-060E-42F7-A279-F3EEC7E5ADDB}"/>
              </a:ext>
            </a:extLst>
          </p:cNvPr>
          <p:cNvSpPr txBox="1"/>
          <p:nvPr/>
        </p:nvSpPr>
        <p:spPr>
          <a:xfrm>
            <a:off x="7213078" y="1836278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CRIME RATES: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ADD YOUR ANALYSIS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99736-EDBA-45CE-B284-A6B5707BDCDA}"/>
              </a:ext>
            </a:extLst>
          </p:cNvPr>
          <p:cNvSpPr txBox="1"/>
          <p:nvPr/>
        </p:nvSpPr>
        <p:spPr>
          <a:xfrm>
            <a:off x="7202177" y="3112922"/>
            <a:ext cx="45747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HH INCOME: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HH INCOME DIRECTLY CORRELATES WITH AIRBNB PRICES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AIRBNB PRICES THAT AREN’T INLINE WITH HH INCOME SUGGESTS THERE MAY BE EXTERNAL AFFECTING THE AIRBNB PRICES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36563-1470-4FD3-AAC1-6EB6E06A2B04}"/>
              </a:ext>
            </a:extLst>
          </p:cNvPr>
          <p:cNvSpPr txBox="1"/>
          <p:nvPr/>
        </p:nvSpPr>
        <p:spPr>
          <a:xfrm>
            <a:off x="7162800" y="4607437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DEMOGRAPHICS: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ADD YOUR ANALYSIS HERE</a:t>
            </a:r>
          </a:p>
        </p:txBody>
      </p:sp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162</Words>
  <Application>Microsoft Office PowerPoint</Application>
  <PresentationFormat>Custom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Century Gothic</vt:lpstr>
      <vt:lpstr>Gill Sans MT</vt:lpstr>
      <vt:lpstr>Wingdings</vt:lpstr>
      <vt:lpstr>Gallery</vt:lpstr>
      <vt:lpstr>AIRBNB HOT SPOTS     Project 1   1/12/19</vt:lpstr>
      <vt:lpstr>RESEARCH QUESTIONS TO ANSWER</vt:lpstr>
      <vt:lpstr>hh Income &amp; Price  by neighborhood</vt:lpstr>
      <vt:lpstr>PowerPoint Presentation</vt:lpstr>
      <vt:lpstr>AIRBNB HOT SPOT CONCLUSIONS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HOT SPOTS     Project 1   1/12/19</dc:title>
  <dc:creator>Amanda Wishnie</dc:creator>
  <cp:lastModifiedBy>Amanda Wishnie</cp:lastModifiedBy>
  <cp:revision>1</cp:revision>
  <dcterms:created xsi:type="dcterms:W3CDTF">2019-01-12T01:00:25Z</dcterms:created>
  <dcterms:modified xsi:type="dcterms:W3CDTF">2019-01-12T02:38:18Z</dcterms:modified>
</cp:coreProperties>
</file>