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7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71" r:id="rId18"/>
    <p:sldId id="275" r:id="rId19"/>
    <p:sldId id="290" r:id="rId20"/>
    <p:sldId id="263" r:id="rId21"/>
    <p:sldId id="267" r:id="rId22"/>
    <p:sldId id="274" r:id="rId23"/>
    <p:sldId id="291" r:id="rId24"/>
    <p:sldId id="292" r:id="rId25"/>
    <p:sldId id="293" r:id="rId26"/>
    <p:sldId id="273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8242F-99E8-4568-B47C-A7BFA38D49C2}" v="321" dt="2019-01-12T13:49:51.19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672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9148242F-99E8-4568-B47C-A7BFA38D49C2}"/>
    <pc:docChg chg="undo redo custSel mod addSld delSld modSld sldOrd modMainMaster">
      <pc:chgData name="Amanda Wishnie" userId="9233a93bc91cf3d3" providerId="LiveId" clId="{9148242F-99E8-4568-B47C-A7BFA38D49C2}" dt="2019-01-12T13:51:37.483" v="3279" actId="2696"/>
      <pc:docMkLst>
        <pc:docMk/>
      </pc:docMkLst>
      <pc:sldChg chg="addSp delSp modSp mod setBg">
        <pc:chgData name="Amanda Wishnie" userId="9233a93bc91cf3d3" providerId="LiveId" clId="{9148242F-99E8-4568-B47C-A7BFA38D49C2}" dt="2019-01-10T22:22:02.154" v="174" actId="26606"/>
        <pc:sldMkLst>
          <pc:docMk/>
          <pc:sldMk cId="4025013544" sldId="256"/>
        </pc:sldMkLst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2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3" creationId="{00000000-0000-0000-0000-000000000000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1" creationId="{60D1173B-FBCA-4F2A-AB78-7DB51EC9572D}"/>
          </ac:spMkLst>
        </pc:spChg>
        <pc:spChg chg="add del">
          <ac:chgData name="Amanda Wishnie" userId="9233a93bc91cf3d3" providerId="LiveId" clId="{9148242F-99E8-4568-B47C-A7BFA38D49C2}" dt="2019-01-10T22:17:35.473" v="42" actId="26606"/>
          <ac:spMkLst>
            <pc:docMk/>
            <pc:sldMk cId="4025013544" sldId="256"/>
            <ac:spMk id="13" creationId="{0B08DCF8-02FA-4015-A96A-7F8A89EBCC49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26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28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3:20.499" v="24" actId="26606"/>
          <ac:spMkLst>
            <pc:docMk/>
            <pc:sldMk cId="4025013544" sldId="256"/>
            <ac:spMk id="30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14.084" v="33" actId="26606"/>
          <ac:spMkLst>
            <pc:docMk/>
            <pc:sldMk cId="4025013544" sldId="256"/>
            <ac:spMk id="36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4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19.939" v="35" actId="26606"/>
          <ac:spMkLst>
            <pc:docMk/>
            <pc:sldMk cId="4025013544" sldId="256"/>
            <ac:spMk id="45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3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17:29.423" v="37" actId="26606"/>
          <ac:spMkLst>
            <pc:docMk/>
            <pc:sldMk cId="4025013544" sldId="256"/>
            <ac:spMk id="54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6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57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7:32.737" v="39" actId="26606"/>
          <ac:spMkLst>
            <pc:docMk/>
            <pc:sldMk cId="4025013544" sldId="256"/>
            <ac:spMk id="62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6" creationId="{B0013D77-6314-4D7E-B3AE-F64340434DD7}"/>
          </ac:spMkLst>
        </pc:spChg>
        <pc:spChg chg="add del">
          <ac:chgData name="Amanda Wishnie" userId="9233a93bc91cf3d3" providerId="LiveId" clId="{9148242F-99E8-4568-B47C-A7BFA38D49C2}" dt="2019-01-10T22:17:35.440" v="41" actId="26606"/>
          <ac:spMkLst>
            <pc:docMk/>
            <pc:sldMk cId="4025013544" sldId="256"/>
            <ac:spMk id="67" creationId="{4F504834-5C3B-4268-AA97-192F1C8B30C5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5" creationId="{56412368-7E6B-4064-B6FA-72DF6DA0C2DB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76" creationId="{8014FE20-9BCC-4219-A8AD-B1C110BD558D}"/>
          </ac:spMkLst>
        </pc:spChg>
        <pc:spChg chg="add del">
          <ac:chgData name="Amanda Wishnie" userId="9233a93bc91cf3d3" providerId="LiveId" clId="{9148242F-99E8-4568-B47C-A7BFA38D49C2}" dt="2019-01-10T22:19:05.607" v="90" actId="26606"/>
          <ac:spMkLst>
            <pc:docMk/>
            <pc:sldMk cId="4025013544" sldId="256"/>
            <ac:spMk id="81" creationId="{82388B0B-738B-4313-8674-79D97E74A005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88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90" creationId="{CADEE02A-D296-42EA-88F5-7803F69CEE2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5" creationId="{FB376A39-154E-4672-B6EA-EA77F28CF1E3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97" creationId="{67F330F7-B3EC-45B3-A3B9-8B43F6EE2C89}"/>
          </ac:spMkLst>
        </pc:spChg>
        <pc:spChg chg="add del">
          <ac:chgData name="Amanda Wishnie" userId="9233a93bc91cf3d3" providerId="LiveId" clId="{9148242F-99E8-4568-B47C-A7BFA38D49C2}" dt="2019-01-10T22:22:00.236" v="172" actId="26606"/>
          <ac:spMkLst>
            <pc:docMk/>
            <pc:sldMk cId="4025013544" sldId="256"/>
            <ac:spMk id="103" creationId="{B16E59B7-2693-428B-87AD-D8A76E7252DB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1" creationId="{4F6621CF-F493-40D5-98AE-24A9D3AD43C4}"/>
          </ac:spMkLst>
        </pc:spChg>
        <pc:spChg chg="add del">
          <ac:chgData name="Amanda Wishnie" userId="9233a93bc91cf3d3" providerId="LiveId" clId="{9148242F-99E8-4568-B47C-A7BFA38D49C2}" dt="2019-01-10T22:22:02.154" v="174" actId="26606"/>
          <ac:spMkLst>
            <pc:docMk/>
            <pc:sldMk cId="4025013544" sldId="256"/>
            <ac:spMk id="112" creationId="{CADEE02A-D296-42EA-88F5-7803F69CEE29}"/>
          </ac:spMkLst>
        </pc:spChg>
        <pc:grpChg chg="add del">
          <ac:chgData name="Amanda Wishnie" userId="9233a93bc91cf3d3" providerId="LiveId" clId="{9148242F-99E8-4568-B47C-A7BFA38D49C2}" dt="2019-01-10T22:17:35.473" v="42" actId="26606"/>
          <ac:grpSpMkLst>
            <pc:docMk/>
            <pc:sldMk cId="4025013544" sldId="256"/>
            <ac:grpSpMk id="15" creationId="{72EFD7EB-F887-4187-BD35-2F6584E9E0D1}"/>
          </ac:grpSpMkLst>
        </pc:grpChg>
        <pc:grpChg chg="add del">
          <ac:chgData name="Amanda Wishnie" userId="9233a93bc91cf3d3" providerId="LiveId" clId="{9148242F-99E8-4568-B47C-A7BFA38D49C2}" dt="2019-01-10T22:17:14.084" v="33" actId="26606"/>
          <ac:grpSpMkLst>
            <pc:docMk/>
            <pc:sldMk cId="4025013544" sldId="256"/>
            <ac:grpSpMk id="27" creationId="{1B59C93E-408B-4A18-8823-245025D18216}"/>
          </ac:grpSpMkLst>
        </pc:grpChg>
        <pc:grpChg chg="add del">
          <ac:chgData name="Amanda Wishnie" userId="9233a93bc91cf3d3" providerId="LiveId" clId="{9148242F-99E8-4568-B47C-A7BFA38D49C2}" dt="2019-01-10T22:13:20.499" v="24" actId="26606"/>
          <ac:grpSpMkLst>
            <pc:docMk/>
            <pc:sldMk cId="4025013544" sldId="256"/>
            <ac:grpSpMk id="34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19.939" v="35" actId="26606"/>
          <ac:grpSpMkLst>
            <pc:docMk/>
            <pc:sldMk cId="4025013544" sldId="256"/>
            <ac:grpSpMk id="47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7:32.737" v="39" actId="26606"/>
          <ac:grpSpMkLst>
            <pc:docMk/>
            <pc:sldMk cId="4025013544" sldId="256"/>
            <ac:grpSpMk id="59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17:35.440" v="41" actId="26606"/>
          <ac:grpSpMkLst>
            <pc:docMk/>
            <pc:sldMk cId="4025013544" sldId="256"/>
            <ac:grpSpMk id="69" creationId="{14769521-3FF2-4900-8E88-FE324129CBCF}"/>
          </ac:grpSpMkLst>
        </pc:grpChg>
        <pc:grpChg chg="add del">
          <ac:chgData name="Amanda Wishnie" userId="9233a93bc91cf3d3" providerId="LiveId" clId="{9148242F-99E8-4568-B47C-A7BFA38D49C2}" dt="2019-01-10T22:19:05.607" v="90" actId="26606"/>
          <ac:grpSpMkLst>
            <pc:docMk/>
            <pc:sldMk cId="4025013544" sldId="256"/>
            <ac:grpSpMk id="78" creationId="{36439133-030D-427C-AADE-2B48B1991785}"/>
          </ac:grpSpMkLst>
        </pc:grpChg>
        <pc:grpChg chg="add del">
          <ac:chgData name="Amanda Wishnie" userId="9233a93bc91cf3d3" providerId="LiveId" clId="{9148242F-99E8-4568-B47C-A7BFA38D49C2}" dt="2019-01-10T22:22:00.236" v="172" actId="26606"/>
          <ac:grpSpMkLst>
            <pc:docMk/>
            <pc:sldMk cId="4025013544" sldId="256"/>
            <ac:grpSpMk id="99" creationId="{1B59C93E-408B-4A18-8823-245025D18216}"/>
          </ac:grpSpMkLst>
        </pc:grpChg>
        <pc:picChg chg="del mod">
          <ac:chgData name="Amanda Wishnie" userId="9233a93bc91cf3d3" providerId="LiveId" clId="{9148242F-99E8-4568-B47C-A7BFA38D49C2}" dt="2019-01-10T22:17:03.404" v="29"/>
          <ac:picMkLst>
            <pc:docMk/>
            <pc:sldMk cId="4025013544" sldId="256"/>
            <ac:picMk id="6" creationId="{48EDF80F-147A-4533-B4C1-0B57A046952E}"/>
          </ac:picMkLst>
        </pc:picChg>
        <pc:picChg chg="add mod">
          <ac:chgData name="Amanda Wishnie" userId="9233a93bc91cf3d3" providerId="LiveId" clId="{9148242F-99E8-4568-B47C-A7BFA38D49C2}" dt="2019-01-10T22:22:02.154" v="174" actId="26606"/>
          <ac:picMkLst>
            <pc:docMk/>
            <pc:sldMk cId="4025013544" sldId="256"/>
            <ac:picMk id="7" creationId="{4C984FD7-F774-4973-AF8F-058D60499B85}"/>
          </ac:picMkLst>
        </pc:picChg>
        <pc:picChg chg="add del">
          <ac:chgData name="Amanda Wishnie" userId="9233a93bc91cf3d3" providerId="LiveId" clId="{9148242F-99E8-4568-B47C-A7BFA38D49C2}" dt="2019-01-10T22:17:35.473" v="42" actId="26606"/>
          <ac:picMkLst>
            <pc:docMk/>
            <pc:sldMk cId="4025013544" sldId="256"/>
            <ac:picMk id="21" creationId="{971F6991-E635-48F8-9309-D5A5C1ECBF2A}"/>
          </ac:picMkLst>
        </pc:picChg>
        <pc:picChg chg="add del">
          <ac:chgData name="Amanda Wishnie" userId="9233a93bc91cf3d3" providerId="LiveId" clId="{9148242F-99E8-4568-B47C-A7BFA38D49C2}" dt="2019-01-10T22:17:14.084" v="33" actId="26606"/>
          <ac:picMkLst>
            <pc:docMk/>
            <pc:sldMk cId="4025013544" sldId="256"/>
            <ac:picMk id="35" creationId="{8E11A2E1-5E39-4080-93B8-4811FE13D403}"/>
          </ac:picMkLst>
        </pc:picChg>
        <pc:picChg chg="add del">
          <ac:chgData name="Amanda Wishnie" userId="9233a93bc91cf3d3" providerId="LiveId" clId="{9148242F-99E8-4568-B47C-A7BFA38D49C2}" dt="2019-01-10T22:13:20.499" v="24" actId="26606"/>
          <ac:picMkLst>
            <pc:docMk/>
            <pc:sldMk cId="4025013544" sldId="256"/>
            <ac:picMk id="38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19.939" v="35" actId="26606"/>
          <ac:picMkLst>
            <pc:docMk/>
            <pc:sldMk cId="4025013544" sldId="256"/>
            <ac:picMk id="50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7:32.737" v="39" actId="26606"/>
          <ac:picMkLst>
            <pc:docMk/>
            <pc:sldMk cId="4025013544" sldId="256"/>
            <ac:picMk id="63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17:35.440" v="41" actId="26606"/>
          <ac:picMkLst>
            <pc:docMk/>
            <pc:sldMk cId="4025013544" sldId="256"/>
            <ac:picMk id="72" creationId="{734D3980-B8F4-49E4-BADC-88E2D3517DEA}"/>
          </ac:picMkLst>
        </pc:picChg>
        <pc:picChg chg="add del">
          <ac:chgData name="Amanda Wishnie" userId="9233a93bc91cf3d3" providerId="LiveId" clId="{9148242F-99E8-4568-B47C-A7BFA38D49C2}" dt="2019-01-10T22:19:05.607" v="90" actId="26606"/>
          <ac:picMkLst>
            <pc:docMk/>
            <pc:sldMk cId="4025013544" sldId="256"/>
            <ac:picMk id="82" creationId="{6DF84359-5DD6-461B-9519-90AA2F46C1BE}"/>
          </ac:picMkLst>
        </pc:picChg>
        <pc:picChg chg="add del">
          <ac:chgData name="Amanda Wishnie" userId="9233a93bc91cf3d3" providerId="LiveId" clId="{9148242F-99E8-4568-B47C-A7BFA38D49C2}" dt="2019-01-10T22:22:00.236" v="172" actId="26606"/>
          <ac:picMkLst>
            <pc:docMk/>
            <pc:sldMk cId="4025013544" sldId="256"/>
            <ac:picMk id="107" creationId="{8E11A2E1-5E39-4080-93B8-4811FE13D403}"/>
          </ac:picMkLst>
        </pc:pic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19" creationId="{480890EC-EC50-46D3-879E-63EDF4D06CE9}"/>
          </ac:cxnSpMkLst>
        </pc:cxnChg>
        <pc:cxnChg chg="add del">
          <ac:chgData name="Amanda Wishnie" userId="9233a93bc91cf3d3" providerId="LiveId" clId="{9148242F-99E8-4568-B47C-A7BFA38D49C2}" dt="2019-01-10T22:17:35.473" v="42" actId="26606"/>
          <ac:cxnSpMkLst>
            <pc:docMk/>
            <pc:sldMk cId="4025013544" sldId="256"/>
            <ac:cxnSpMk id="23" creationId="{3ACF2F98-1DF0-4594-9502-F2B79E79578B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31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32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3:20.499" v="24" actId="26606"/>
          <ac:cxnSpMkLst>
            <pc:docMk/>
            <pc:sldMk cId="4025013544" sldId="256"/>
            <ac:cxnSpMk id="40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14.084" v="33" actId="26606"/>
          <ac:cxnSpMkLst>
            <pc:docMk/>
            <pc:sldMk cId="4025013544" sldId="256"/>
            <ac:cxnSpMk id="42" creationId="{5A8467B7-9FAF-47EC-A36A-76A9020A51F0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46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19.939" v="35" actId="26606"/>
          <ac:cxnSpMkLst>
            <pc:docMk/>
            <pc:sldMk cId="4025013544" sldId="256"/>
            <ac:cxnSpMk id="51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58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7:32.737" v="39" actId="26606"/>
          <ac:cxnSpMkLst>
            <pc:docMk/>
            <pc:sldMk cId="4025013544" sldId="256"/>
            <ac:cxnSpMk id="64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68" creationId="{08499C1D-827E-4262-9D7E-C9C5D41F74D3}"/>
          </ac:cxnSpMkLst>
        </pc:cxnChg>
        <pc:cxnChg chg="add del">
          <ac:chgData name="Amanda Wishnie" userId="9233a93bc91cf3d3" providerId="LiveId" clId="{9148242F-99E8-4568-B47C-A7BFA38D49C2}" dt="2019-01-10T22:17:35.440" v="41" actId="26606"/>
          <ac:cxnSpMkLst>
            <pc:docMk/>
            <pc:sldMk cId="4025013544" sldId="256"/>
            <ac:cxnSpMk id="73" creationId="{90E57DF2-FA2B-4494-B47E-8180C63267B4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77" creationId="{A661C966-C6C8-4667-903D-E68521C357FC}"/>
          </ac:cxnSpMkLst>
        </pc:cxnChg>
        <pc:cxnChg chg="add del">
          <ac:chgData name="Amanda Wishnie" userId="9233a93bc91cf3d3" providerId="LiveId" clId="{9148242F-99E8-4568-B47C-A7BFA38D49C2}" dt="2019-01-10T22:19:05.607" v="90" actId="26606"/>
          <ac:cxnSpMkLst>
            <pc:docMk/>
            <pc:sldMk cId="4025013544" sldId="256"/>
            <ac:cxnSpMk id="83" creationId="{E90BC892-CE86-41EE-8A3B-2178D5170C7C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5" creationId="{D89CA9A2-D0CB-48A6-B2ED-03C3EB3AD68E}"/>
          </ac:cxnSpMkLst>
        </pc:cxnChg>
        <pc:cxnChg chg="add del">
          <ac:chgData name="Amanda Wishnie" userId="9233a93bc91cf3d3" providerId="LiveId" clId="{9148242F-99E8-4568-B47C-A7BFA38D49C2}" dt="2019-01-10T22:22:00.236" v="172" actId="26606"/>
          <ac:cxnSpMkLst>
            <pc:docMk/>
            <pc:sldMk cId="4025013544" sldId="256"/>
            <ac:cxnSpMk id="109" creationId="{5A8467B7-9FAF-47EC-A36A-76A9020A51F0}"/>
          </ac:cxnSpMkLst>
        </pc:cxnChg>
      </pc:sldChg>
      <pc:sldChg chg="addSp delSp modSp mod setBg delDesignElem">
        <pc:chgData name="Amanda Wishnie" userId="9233a93bc91cf3d3" providerId="LiveId" clId="{9148242F-99E8-4568-B47C-A7BFA38D49C2}" dt="2019-01-12T12:48:22.678" v="1968" actId="1076"/>
        <pc:sldMkLst>
          <pc:docMk/>
          <pc:sldMk cId="502801143" sldId="262"/>
        </pc:sldMkLst>
        <pc:spChg chg="add del mod">
          <ac:chgData name="Amanda Wishnie" userId="9233a93bc91cf3d3" providerId="LiveId" clId="{9148242F-99E8-4568-B47C-A7BFA38D49C2}" dt="2019-01-10T22:22:16.793" v="176" actId="26606"/>
          <ac:spMkLst>
            <pc:docMk/>
            <pc:sldMk cId="502801143" sldId="262"/>
            <ac:spMk id="2" creationId="{8A2A7064-7800-4BDE-B74B-F38D2FB6BD14}"/>
          </ac:spMkLst>
        </pc:spChg>
        <pc:spChg chg="mod">
          <ac:chgData name="Amanda Wishnie" userId="9233a93bc91cf3d3" providerId="LiveId" clId="{9148242F-99E8-4568-B47C-A7BFA38D49C2}" dt="2019-01-12T02:10:38.465" v="1287" actId="1076"/>
          <ac:spMkLst>
            <pc:docMk/>
            <pc:sldMk cId="502801143" sldId="262"/>
            <ac:spMk id="3" creationId="{00000000-0000-0000-0000-000000000000}"/>
          </ac:spMkLst>
        </pc:spChg>
        <pc:spChg chg="mod">
          <ac:chgData name="Amanda Wishnie" userId="9233a93bc91cf3d3" providerId="LiveId" clId="{9148242F-99E8-4568-B47C-A7BFA38D49C2}" dt="2019-01-10T22:23:49.897" v="205" actId="1076"/>
          <ac:spMkLst>
            <pc:docMk/>
            <pc:sldMk cId="502801143" sldId="262"/>
            <ac:spMk id="4" creationId="{00000000-0000-0000-0000-000000000000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9" creationId="{23522FE7-5A29-4EF6-B1EF-2CA55748A772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0" creationId="{1CE580D1-F917-4567-AFB4-99AA9B52ADF0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0" creationId="{D4BC9FA8-9960-415A-A37B-8C64D353A014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2" creationId="{9271DDB3-AD7B-4F0F-8CF2-10A9FF15E10F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4" creationId="{40F0CCAD-1F06-4D20-9215-6681ADA40D80}"/>
          </ac:spMkLst>
        </pc:spChg>
        <pc:spChg chg="add del">
          <ac:chgData name="Amanda Wishnie" userId="9233a93bc91cf3d3" providerId="LiveId" clId="{9148242F-99E8-4568-B47C-A7BFA38D49C2}" dt="2019-01-12T02:09:54.014" v="1268"/>
          <ac:spMkLst>
            <pc:docMk/>
            <pc:sldMk cId="502801143" sldId="262"/>
            <ac:spMk id="16" creationId="{C8BBA1E8-7DDF-4AEF-B700-9D1ACAA0FFC9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7" creationId="{F63C748C-967B-4A7B-A90F-3EDD0F485AC6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18" creationId="{152A018C-865F-463F-944D-5C2ED23C45F7}"/>
          </ac:spMkLst>
        </pc:spChg>
        <pc:spChg chg="add mod">
          <ac:chgData name="Amanda Wishnie" userId="9233a93bc91cf3d3" providerId="LiveId" clId="{9148242F-99E8-4568-B47C-A7BFA38D49C2}" dt="2019-01-12T02:10:47.109" v="1292" actId="1038"/>
          <ac:spMkLst>
            <pc:docMk/>
            <pc:sldMk cId="502801143" sldId="262"/>
            <ac:spMk id="18" creationId="{CFD4A24F-1AA2-459B-8C46-C2CD64B9E2B4}"/>
          </ac:spMkLst>
        </pc:spChg>
        <pc:spChg chg="add">
          <ac:chgData name="Amanda Wishnie" userId="9233a93bc91cf3d3" providerId="LiveId" clId="{9148242F-99E8-4568-B47C-A7BFA38D49C2}" dt="2019-01-10T22:23:29.788" v="196" actId="26606"/>
          <ac:spMkLst>
            <pc:docMk/>
            <pc:sldMk cId="502801143" sldId="262"/>
            <ac:spMk id="19" creationId="{C0143637-4934-44E4-B909-BAF1E7B27972}"/>
          </ac:spMkLst>
        </pc:spChg>
        <pc:spChg chg="add mod">
          <ac:chgData name="Amanda Wishnie" userId="9233a93bc91cf3d3" providerId="LiveId" clId="{9148242F-99E8-4568-B47C-A7BFA38D49C2}" dt="2019-01-12T12:48:22.678" v="1968" actId="1076"/>
          <ac:spMkLst>
            <pc:docMk/>
            <pc:sldMk cId="502801143" sldId="262"/>
            <ac:spMk id="20" creationId="{2CDDFD24-32A6-4A25-8358-D32B3B677E26}"/>
          </ac:spMkLst>
        </pc:spChg>
        <pc:spChg chg="add mod">
          <ac:chgData name="Amanda Wishnie" userId="9233a93bc91cf3d3" providerId="LiveId" clId="{9148242F-99E8-4568-B47C-A7BFA38D49C2}" dt="2019-01-12T02:11:07.828" v="1306" actId="1037"/>
          <ac:spMkLst>
            <pc:docMk/>
            <pc:sldMk cId="502801143" sldId="262"/>
            <ac:spMk id="21" creationId="{8382B81C-32A8-4EFD-822F-BD7AE0294D74}"/>
          </ac:spMkLst>
        </pc:spChg>
        <pc:spChg chg="add del">
          <ac:chgData name="Amanda Wishnie" userId="9233a93bc91cf3d3" providerId="LiveId" clId="{9148242F-99E8-4568-B47C-A7BFA38D49C2}" dt="2019-01-10T22:23:16.637" v="193"/>
          <ac:spMkLst>
            <pc:docMk/>
            <pc:sldMk cId="502801143" sldId="262"/>
            <ac:spMk id="22" creationId="{7E07FF13-A7EB-4465-B3A3-E8B26C048880}"/>
          </ac:spMkLst>
        </pc:spChg>
        <pc:spChg chg="add mod">
          <ac:chgData name="Amanda Wishnie" userId="9233a93bc91cf3d3" providerId="LiveId" clId="{9148242F-99E8-4568-B47C-A7BFA38D49C2}" dt="2019-01-12T12:48:20.568" v="1967" actId="1076"/>
          <ac:spMkLst>
            <pc:docMk/>
            <pc:sldMk cId="502801143" sldId="262"/>
            <ac:spMk id="22" creationId="{F6212C7A-71D7-4240-859E-8B91DEDA1770}"/>
          </ac:spMkLst>
        </pc:spChg>
        <pc:grpChg chg="add del">
          <ac:chgData name="Amanda Wishnie" userId="9233a93bc91cf3d3" providerId="LiveId" clId="{9148242F-99E8-4568-B47C-A7BFA38D49C2}" dt="2019-01-10T22:23:16.637" v="193"/>
          <ac:grpSpMkLst>
            <pc:docMk/>
            <pc:sldMk cId="502801143" sldId="262"/>
            <ac:grpSpMk id="24" creationId="{408AC817-B4B8-429C-B507-074E447CCF56}"/>
          </ac:grpSpMkLst>
        </pc:grpChg>
        <pc:picChg chg="add del mod">
          <ac:chgData name="Amanda Wishnie" userId="9233a93bc91cf3d3" providerId="LiveId" clId="{9148242F-99E8-4568-B47C-A7BFA38D49C2}" dt="2019-01-10T22:23:20.907" v="195"/>
          <ac:picMkLst>
            <pc:docMk/>
            <pc:sldMk cId="502801143" sldId="262"/>
            <ac:picMk id="5" creationId="{CE4D96B9-60B2-41AD-B7AA-7F74A49ADD83}"/>
          </ac:picMkLst>
        </pc:picChg>
        <pc:picChg chg="add">
          <ac:chgData name="Amanda Wishnie" userId="9233a93bc91cf3d3" providerId="LiveId" clId="{9148242F-99E8-4568-B47C-A7BFA38D49C2}" dt="2019-01-10T22:23:29.788" v="196" actId="26606"/>
          <ac:picMkLst>
            <pc:docMk/>
            <pc:sldMk cId="502801143" sldId="262"/>
            <ac:picMk id="11" creationId="{C2192E09-EBC7-416C-B887-DFF915D7F43D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12" creationId="{1F5620B8-A2D8-4568-B566-F0453A0D9167}"/>
          </ac:picMkLst>
        </pc:picChg>
        <pc:picChg chg="add del">
          <ac:chgData name="Amanda Wishnie" userId="9233a93bc91cf3d3" providerId="LiveId" clId="{9148242F-99E8-4568-B47C-A7BFA38D49C2}" dt="2019-01-10T22:23:16.637" v="193"/>
          <ac:picMkLst>
            <pc:docMk/>
            <pc:sldMk cId="502801143" sldId="262"/>
            <ac:picMk id="28" creationId="{63325370-A7EA-4294-B4F2-3282DB3DFD10}"/>
          </ac:picMkLst>
        </pc:pic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3" creationId="{2924498D-E084-44BE-A196-CFCE35564350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4" creationId="{1C7D2BA4-4B7A-4596-8BCC-5CF715423894}"/>
          </ac:cxnSpMkLst>
        </pc:cxnChg>
        <pc:cxnChg chg="add">
          <ac:chgData name="Amanda Wishnie" userId="9233a93bc91cf3d3" providerId="LiveId" clId="{9148242F-99E8-4568-B47C-A7BFA38D49C2}" dt="2019-01-10T22:23:29.788" v="196" actId="26606"/>
          <ac:cxnSpMkLst>
            <pc:docMk/>
            <pc:sldMk cId="502801143" sldId="262"/>
            <ac:cxnSpMk id="15" creationId="{14C12901-9FCC-461E-A64A-89B4791235E9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16" creationId="{C9D4B225-18E9-4C5B-94D8-2ABE6D161E4A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20" creationId="{F738849B-C66C-41F3-80F9-277CCD95F97E}"/>
          </ac:cxnSpMkLst>
        </pc:cxnChg>
        <pc:cxnChg chg="add del">
          <ac:chgData name="Amanda Wishnie" userId="9233a93bc91cf3d3" providerId="LiveId" clId="{9148242F-99E8-4568-B47C-A7BFA38D49C2}" dt="2019-01-10T22:23:16.637" v="193"/>
          <ac:cxnSpMkLst>
            <pc:docMk/>
            <pc:sldMk cId="502801143" sldId="262"/>
            <ac:cxnSpMk id="30" creationId="{BC3070B6-C738-4874-9F3C-09E5E6855E6E}"/>
          </ac:cxnSpMkLst>
        </pc:cxnChg>
      </pc:sldChg>
      <pc:sldChg chg="addSp delSp modSp add del setBg delDesignElem">
        <pc:chgData name="Amanda Wishnie" userId="9233a93bc91cf3d3" providerId="LiveId" clId="{9148242F-99E8-4568-B47C-A7BFA38D49C2}" dt="2019-01-12T13:50:32.668" v="3262" actId="14100"/>
        <pc:sldMkLst>
          <pc:docMk/>
          <pc:sldMk cId="3536972289" sldId="263"/>
        </pc:sldMkLst>
        <pc:spChg chg="mod">
          <ac:chgData name="Amanda Wishnie" userId="9233a93bc91cf3d3" providerId="LiveId" clId="{9148242F-99E8-4568-B47C-A7BFA38D49C2}" dt="2019-01-12T13:50:32.668" v="3262" actId="14100"/>
          <ac:spMkLst>
            <pc:docMk/>
            <pc:sldMk cId="3536972289" sldId="263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536972289" sldId="263"/>
            <ac:spMk id="10" creationId="{1CE580D1-F917-4567-AFB4-99AA9B52ADF0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536972289" sldId="263"/>
            <ac:spMk id="18" creationId="{EC17D08F-2133-44A9-B28C-CB29928FA8D9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536972289" sldId="263"/>
            <ac:spMk id="20" creationId="{0CC36881-E309-4C41-8B5B-203AADC15FF6}"/>
          </ac:spMkLst>
        </pc:spChg>
        <pc:grpChg chg="del">
          <ac:chgData name="Amanda Wishnie" userId="9233a93bc91cf3d3" providerId="LiveId" clId="{9148242F-99E8-4568-B47C-A7BFA38D49C2}" dt="2019-01-12T13:49:51.191" v="3251"/>
          <ac:grpSpMkLst>
            <pc:docMk/>
            <pc:sldMk cId="3536972289" sldId="263"/>
            <ac:grpSpMk id="24" creationId="{AED92372-F778-4E96-9E90-4E63BAF3CAD3}"/>
          </ac:grpSpMkLst>
        </pc:grpChg>
        <pc:picChg chg="add del mod">
          <ac:chgData name="Amanda Wishnie" userId="9233a93bc91cf3d3" providerId="LiveId" clId="{9148242F-99E8-4568-B47C-A7BFA38D49C2}" dt="2019-01-10T22:59:59.644" v="340" actId="478"/>
          <ac:picMkLst>
            <pc:docMk/>
            <pc:sldMk cId="3536972289" sldId="263"/>
            <ac:picMk id="3" creationId="{569B9F89-B8F4-4495-8C7B-5171F0EF8DC9}"/>
          </ac:picMkLst>
        </pc:picChg>
        <pc:picChg chg="mod">
          <ac:chgData name="Amanda Wishnie" userId="9233a93bc91cf3d3" providerId="LiveId" clId="{9148242F-99E8-4568-B47C-A7BFA38D49C2}" dt="2019-01-12T13:50:27.043" v="3260" actId="1076"/>
          <ac:picMkLst>
            <pc:docMk/>
            <pc:sldMk cId="3536972289" sldId="263"/>
            <ac:picMk id="5" creationId="{4A659A4D-4122-41D9-840E-6F97F2D5F5F7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3536972289" sldId="263"/>
            <ac:picMk id="12" creationId="{1F5620B8-A2D8-4568-B566-F0453A0D9167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3536972289" sldId="263"/>
            <ac:picMk id="28" creationId="{4B61EBEC-D0CA-456C-98A6-EDA1AC9FB0D6}"/>
          </ac:picMkLst>
        </pc:pic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536972289" sldId="263"/>
            <ac:cxnSpMk id="14" creationId="{1C7D2BA4-4B7A-4596-8BCC-5CF715423894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536972289" sldId="263"/>
            <ac:cxnSpMk id="16" creationId="{4977F1E1-2B6F-4BB6-899F-67D8764D83C5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536972289" sldId="263"/>
            <ac:cxnSpMk id="22" creationId="{84F2C6A8-7D46-49EA-860B-0F0B0208436C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536972289" sldId="263"/>
            <ac:cxnSpMk id="30" creationId="{718A71EB-D327-4458-85FB-26336B2BA01B}"/>
          </ac:cxnSpMkLst>
        </pc:cxnChg>
      </pc:sldChg>
      <pc:sldChg chg="del">
        <pc:chgData name="Amanda Wishnie" userId="9233a93bc91cf3d3" providerId="LiveId" clId="{9148242F-99E8-4568-B47C-A7BFA38D49C2}" dt="2019-01-12T01:01:07.431" v="462" actId="2696"/>
        <pc:sldMkLst>
          <pc:docMk/>
          <pc:sldMk cId="2514779726" sldId="265"/>
        </pc:sldMkLst>
      </pc:sldChg>
      <pc:sldChg chg="del">
        <pc:chgData name="Amanda Wishnie" userId="9233a93bc91cf3d3" providerId="LiveId" clId="{9148242F-99E8-4568-B47C-A7BFA38D49C2}" dt="2019-01-12T01:01:07.446" v="463" actId="2696"/>
        <pc:sldMkLst>
          <pc:docMk/>
          <pc:sldMk cId="411701859" sldId="266"/>
        </pc:sldMkLst>
      </pc:sldChg>
      <pc:sldChg chg="add del">
        <pc:chgData name="Amanda Wishnie" userId="9233a93bc91cf3d3" providerId="LiveId" clId="{9148242F-99E8-4568-B47C-A7BFA38D49C2}" dt="2019-01-12T13:49:51.191" v="3251"/>
        <pc:sldMkLst>
          <pc:docMk/>
          <pc:sldMk cId="3691332916" sldId="267"/>
        </pc:sldMkLst>
      </pc:sldChg>
      <pc:sldChg chg="del">
        <pc:chgData name="Amanda Wishnie" userId="9233a93bc91cf3d3" providerId="LiveId" clId="{9148242F-99E8-4568-B47C-A7BFA38D49C2}" dt="2019-01-12T13:51:37.483" v="3279" actId="2696"/>
        <pc:sldMkLst>
          <pc:docMk/>
          <pc:sldMk cId="1870939040" sldId="269"/>
        </pc:sldMkLst>
      </pc:sldChg>
      <pc:sldChg chg="addSp delSp modSp mod setBg modAnim delDesignElem">
        <pc:chgData name="Amanda Wishnie" userId="9233a93bc91cf3d3" providerId="LiveId" clId="{9148242F-99E8-4568-B47C-A7BFA38D49C2}" dt="2019-01-12T13:46:20.700" v="3200"/>
        <pc:sldMkLst>
          <pc:docMk/>
          <pc:sldMk cId="2542620569" sldId="271"/>
        </pc:sldMkLst>
        <pc:spChg chg="mod">
          <ac:chgData name="Amanda Wishnie" userId="9233a93bc91cf3d3" providerId="LiveId" clId="{9148242F-99E8-4568-B47C-A7BFA38D49C2}" dt="2019-01-12T02:03:56.492" v="940" actId="1076"/>
          <ac:spMkLst>
            <pc:docMk/>
            <pc:sldMk cId="2542620569" sldId="271"/>
            <ac:spMk id="2" creationId="{00000000-0000-0000-0000-000000000000}"/>
          </ac:spMkLst>
        </pc:spChg>
        <pc:spChg chg="add mod">
          <ac:chgData name="Amanda Wishnie" userId="9233a93bc91cf3d3" providerId="LiveId" clId="{9148242F-99E8-4568-B47C-A7BFA38D49C2}" dt="2019-01-12T01:57:17.753" v="726" actId="20577"/>
          <ac:spMkLst>
            <pc:docMk/>
            <pc:sldMk cId="2542620569" sldId="271"/>
            <ac:spMk id="3" creationId="{AD0159AA-08C8-48B8-9FFE-72CD33179D74}"/>
          </ac:spMkLst>
        </pc:spChg>
        <pc:spChg chg="add del mod">
          <ac:chgData name="Amanda Wishnie" userId="9233a93bc91cf3d3" providerId="LiveId" clId="{9148242F-99E8-4568-B47C-A7BFA38D49C2}" dt="2019-01-12T00:58:28.086" v="425" actId="478"/>
          <ac:spMkLst>
            <pc:docMk/>
            <pc:sldMk cId="2542620569" sldId="271"/>
            <ac:spMk id="4" creationId="{A57C5EBA-A507-4AE8-A749-21DFB56B7B01}"/>
          </ac:spMkLst>
        </pc:spChg>
        <pc:spChg chg="add mod">
          <ac:chgData name="Amanda Wishnie" userId="9233a93bc91cf3d3" providerId="LiveId" clId="{9148242F-99E8-4568-B47C-A7BFA38D49C2}" dt="2019-01-12T13:07:52.544" v="2267" actId="1076"/>
          <ac:spMkLst>
            <pc:docMk/>
            <pc:sldMk cId="2542620569" sldId="271"/>
            <ac:spMk id="6" creationId="{C7740D24-FD51-4EB9-AC65-B940135305C7}"/>
          </ac:spMkLst>
        </pc:spChg>
        <pc:spChg chg="add mod">
          <ac:chgData name="Amanda Wishnie" userId="9233a93bc91cf3d3" providerId="LiveId" clId="{9148242F-99E8-4568-B47C-A7BFA38D49C2}" dt="2019-01-12T13:44:53.708" v="3188" actId="164"/>
          <ac:spMkLst>
            <pc:docMk/>
            <pc:sldMk cId="2542620569" sldId="271"/>
            <ac:spMk id="9" creationId="{5FD2FF1B-2853-4DE0-AC1A-B52108184DE9}"/>
          </ac:spMkLst>
        </pc:spChg>
        <pc:spChg chg="add del">
          <ac:chgData name="Amanda Wishnie" userId="9233a93bc91cf3d3" providerId="LiveId" clId="{9148242F-99E8-4568-B47C-A7BFA38D49C2}" dt="2019-01-12T00:58:57.790" v="434"/>
          <ac:spMkLst>
            <pc:docMk/>
            <pc:sldMk cId="2542620569" sldId="271"/>
            <ac:spMk id="12" creationId="{B0075745-2871-4EFE-AB1D-91ED1391220A}"/>
          </ac:spMkLst>
        </pc:spChg>
        <pc:spChg chg="add del mod">
          <ac:chgData name="Amanda Wishnie" userId="9233a93bc91cf3d3" providerId="LiveId" clId="{9148242F-99E8-4568-B47C-A7BFA38D49C2}" dt="2019-01-12T13:07:43.613" v="2261" actId="478"/>
          <ac:spMkLst>
            <pc:docMk/>
            <pc:sldMk cId="2542620569" sldId="271"/>
            <ac:spMk id="17" creationId="{89315E49-5349-4A23-8DB2-F705E3A28F50}"/>
          </ac:spMkLst>
        </pc:spChg>
        <pc:spChg chg="add del">
          <ac:chgData name="Amanda Wishnie" userId="9233a93bc91cf3d3" providerId="LiveId" clId="{9148242F-99E8-4568-B47C-A7BFA38D49C2}" dt="2019-01-12T00:58:57.790" v="434"/>
          <ac:spMkLst>
            <pc:docMk/>
            <pc:sldMk cId="2542620569" sldId="271"/>
            <ac:spMk id="20" creationId="{AB84E9C1-D82D-4069-AD26-92280768DA53}"/>
          </ac:spMkLst>
        </pc:spChg>
        <pc:grpChg chg="add del mod">
          <ac:chgData name="Amanda Wishnie" userId="9233a93bc91cf3d3" providerId="LiveId" clId="{9148242F-99E8-4568-B47C-A7BFA38D49C2}" dt="2019-01-12T13:46:11.708" v="3197"/>
          <ac:grpSpMkLst>
            <pc:docMk/>
            <pc:sldMk cId="2542620569" sldId="271"/>
            <ac:grpSpMk id="10" creationId="{F0C278E0-DFF6-4926-B909-59381A51FF0F}"/>
          </ac:grpSpMkLst>
        </pc:grpChg>
        <pc:grpChg chg="add del">
          <ac:chgData name="Amanda Wishnie" userId="9233a93bc91cf3d3" providerId="LiveId" clId="{9148242F-99E8-4568-B47C-A7BFA38D49C2}" dt="2019-01-12T00:58:57.790" v="434"/>
          <ac:grpSpMkLst>
            <pc:docMk/>
            <pc:sldMk cId="2542620569" sldId="271"/>
            <ac:grpSpMk id="14" creationId="{F8B6FE07-47DE-47F7-9986-CC53D02A1A63}"/>
          </ac:grpSpMkLst>
        </pc:grpChg>
        <pc:graphicFrameChg chg="add del mod">
          <ac:chgData name="Amanda Wishnie" userId="9233a93bc91cf3d3" providerId="LiveId" clId="{9148242F-99E8-4568-B47C-A7BFA38D49C2}" dt="2019-01-12T00:58:25.203" v="424" actId="478"/>
          <ac:graphicFrameMkLst>
            <pc:docMk/>
            <pc:sldMk cId="2542620569" sldId="271"/>
            <ac:graphicFrameMk id="7" creationId="{00000000-0000-0000-0000-000000000000}"/>
          </ac:graphicFrameMkLst>
        </pc:graphicFrameChg>
        <pc:picChg chg="add mod">
          <ac:chgData name="Amanda Wishnie" userId="9233a93bc91cf3d3" providerId="LiveId" clId="{9148242F-99E8-4568-B47C-A7BFA38D49C2}" dt="2019-01-12T13:46:17.067" v="3199" actId="1076"/>
          <ac:picMkLst>
            <pc:docMk/>
            <pc:sldMk cId="2542620569" sldId="271"/>
            <ac:picMk id="5" creationId="{415CBF72-4A05-4982-B2E7-B225EFB65C8D}"/>
          </ac:picMkLst>
        </pc:picChg>
        <pc:picChg chg="add del mod">
          <ac:chgData name="Amanda Wishnie" userId="9233a93bc91cf3d3" providerId="LiveId" clId="{9148242F-99E8-4568-B47C-A7BFA38D49C2}" dt="2019-01-12T02:03:38.669" v="939" actId="478"/>
          <ac:picMkLst>
            <pc:docMk/>
            <pc:sldMk cId="2542620569" sldId="271"/>
            <ac:picMk id="6" creationId="{DEA7B71E-E3CA-40D5-9CFA-D96FA6C6F5E7}"/>
          </ac:picMkLst>
        </pc:picChg>
        <pc:picChg chg="add mod">
          <ac:chgData name="Amanda Wishnie" userId="9233a93bc91cf3d3" providerId="LiveId" clId="{9148242F-99E8-4568-B47C-A7BFA38D49C2}" dt="2019-01-12T13:44:53.708" v="3188" actId="164"/>
          <ac:picMkLst>
            <pc:docMk/>
            <pc:sldMk cId="2542620569" sldId="271"/>
            <ac:picMk id="8" creationId="{7CB20493-B46A-4C8E-8BF0-8A6C6BCBD3E2}"/>
          </ac:picMkLst>
        </pc:picChg>
        <pc:picChg chg="add del">
          <ac:chgData name="Amanda Wishnie" userId="9233a93bc91cf3d3" providerId="LiveId" clId="{9148242F-99E8-4568-B47C-A7BFA38D49C2}" dt="2019-01-12T00:58:57.790" v="434"/>
          <ac:picMkLst>
            <pc:docMk/>
            <pc:sldMk cId="2542620569" sldId="271"/>
            <ac:picMk id="22" creationId="{5886CB00-0B4D-464B-8ED8-6028A46899A6}"/>
          </ac:picMkLst>
        </pc:picChg>
        <pc:cxnChg chg="add mod">
          <ac:chgData name="Amanda Wishnie" userId="9233a93bc91cf3d3" providerId="LiveId" clId="{9148242F-99E8-4568-B47C-A7BFA38D49C2}" dt="2019-01-12T13:08:14.929" v="2269" actId="13822"/>
          <ac:cxnSpMkLst>
            <pc:docMk/>
            <pc:sldMk cId="2542620569" sldId="271"/>
            <ac:cxnSpMk id="7" creationId="{B27E879D-9F4D-4F1F-BEBE-3F4E666AF334}"/>
          </ac:cxnSpMkLst>
        </pc:cxnChg>
        <pc:cxnChg chg="add del">
          <ac:chgData name="Amanda Wishnie" userId="9233a93bc91cf3d3" providerId="LiveId" clId="{9148242F-99E8-4568-B47C-A7BFA38D49C2}" dt="2019-01-12T00:58:57.790" v="434"/>
          <ac:cxnSpMkLst>
            <pc:docMk/>
            <pc:sldMk cId="2542620569" sldId="271"/>
            <ac:cxnSpMk id="18" creationId="{FDE442CB-3821-45ED-8A24-25846C0B6AA8}"/>
          </ac:cxnSpMkLst>
        </pc:cxnChg>
        <pc:cxnChg chg="add del">
          <ac:chgData name="Amanda Wishnie" userId="9233a93bc91cf3d3" providerId="LiveId" clId="{9148242F-99E8-4568-B47C-A7BFA38D49C2}" dt="2019-01-12T00:58:57.790" v="434"/>
          <ac:cxnSpMkLst>
            <pc:docMk/>
            <pc:sldMk cId="2542620569" sldId="271"/>
            <ac:cxnSpMk id="24" creationId="{F47B8F6D-15DD-492D-9776-DF8BEF3ECAA9}"/>
          </ac:cxnSpMkLst>
        </pc:cxnChg>
      </pc:sldChg>
      <pc:sldChg chg="del">
        <pc:chgData name="Amanda Wishnie" userId="9233a93bc91cf3d3" providerId="LiveId" clId="{9148242F-99E8-4568-B47C-A7BFA38D49C2}" dt="2019-01-12T01:01:07.379" v="460" actId="2696"/>
        <pc:sldMkLst>
          <pc:docMk/>
          <pc:sldMk cId="2310355582" sldId="272"/>
        </pc:sldMkLst>
      </pc:sldChg>
      <pc:sldChg chg="addSp delSp modSp ord">
        <pc:chgData name="Amanda Wishnie" userId="9233a93bc91cf3d3" providerId="LiveId" clId="{9148242F-99E8-4568-B47C-A7BFA38D49C2}" dt="2019-01-12T02:38:16.169" v="1966" actId="1076"/>
        <pc:sldMkLst>
          <pc:docMk/>
          <pc:sldMk cId="1589674849" sldId="273"/>
        </pc:sldMkLst>
        <pc:spChg chg="mod">
          <ac:chgData name="Amanda Wishnie" userId="9233a93bc91cf3d3" providerId="LiveId" clId="{9148242F-99E8-4568-B47C-A7BFA38D49C2}" dt="2019-01-12T02:38:08.330" v="1962" actId="1076"/>
          <ac:spMkLst>
            <pc:docMk/>
            <pc:sldMk cId="1589674849" sldId="273"/>
            <ac:spMk id="2" creationId="{00000000-0000-0000-0000-000000000000}"/>
          </ac:spMkLst>
        </pc:spChg>
        <pc:spChg chg="del mod">
          <ac:chgData name="Amanda Wishnie" userId="9233a93bc91cf3d3" providerId="LiveId" clId="{9148242F-99E8-4568-B47C-A7BFA38D49C2}" dt="2019-01-12T00:53:55.356" v="355" actId="478"/>
          <ac:spMkLst>
            <pc:docMk/>
            <pc:sldMk cId="1589674849" sldId="273"/>
            <ac:spMk id="3" creationId="{00000000-0000-0000-0000-000000000000}"/>
          </ac:spMkLst>
        </pc:spChg>
        <pc:spChg chg="add del mod">
          <ac:chgData name="Amanda Wishnie" userId="9233a93bc91cf3d3" providerId="LiveId" clId="{9148242F-99E8-4568-B47C-A7BFA38D49C2}" dt="2019-01-12T00:53:58.559" v="356" actId="478"/>
          <ac:spMkLst>
            <pc:docMk/>
            <pc:sldMk cId="1589674849" sldId="273"/>
            <ac:spMk id="6" creationId="{D877E89C-C3C2-4149-9688-9197202B5EA5}"/>
          </ac:spMkLst>
        </pc:spChg>
        <pc:spChg chg="add del mod">
          <ac:chgData name="Amanda Wishnie" userId="9233a93bc91cf3d3" providerId="LiveId" clId="{9148242F-99E8-4568-B47C-A7BFA38D49C2}" dt="2019-01-12T00:56:32.339" v="366" actId="1032"/>
          <ac:spMkLst>
            <pc:docMk/>
            <pc:sldMk cId="1589674849" sldId="273"/>
            <ac:spMk id="7" creationId="{54FE9291-4609-4EDF-B28F-B3383F9604A7}"/>
          </ac:spMkLst>
        </pc:spChg>
        <pc:spChg chg="add del mod">
          <ac:chgData name="Amanda Wishnie" userId="9233a93bc91cf3d3" providerId="LiveId" clId="{9148242F-99E8-4568-B47C-A7BFA38D49C2}" dt="2019-01-12T02:05:25.977" v="950"/>
          <ac:spMkLst>
            <pc:docMk/>
            <pc:sldMk cId="1589674849" sldId="273"/>
            <ac:spMk id="9" creationId="{722BD46B-A3BB-47E2-865F-CFF555764BAB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0" creationId="{D1F2CC41-A5BF-4950-B706-BFB258FDC27A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2" creationId="{E80DDD4C-C6AE-4465-8483-28B9A2CCD61D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3" creationId="{DA337F96-9E47-4F3C-81B5-C10DA7A26D1B}"/>
          </ac:spMkLst>
        </pc:spChg>
        <pc:spChg chg="add del mod">
          <ac:chgData name="Amanda Wishnie" userId="9233a93bc91cf3d3" providerId="LiveId" clId="{9148242F-99E8-4568-B47C-A7BFA38D49C2}" dt="2019-01-12T02:09:44.654" v="1264"/>
          <ac:spMkLst>
            <pc:docMk/>
            <pc:sldMk cId="1589674849" sldId="273"/>
            <ac:spMk id="14" creationId="{4B274762-5B31-4C15-9656-66DBB5120C96}"/>
          </ac:spMkLst>
        </pc:spChg>
        <pc:spChg chg="add mod">
          <ac:chgData name="Amanda Wishnie" userId="9233a93bc91cf3d3" providerId="LiveId" clId="{9148242F-99E8-4568-B47C-A7BFA38D49C2}" dt="2019-01-12T02:38:10.933" v="1963" actId="1076"/>
          <ac:spMkLst>
            <pc:docMk/>
            <pc:sldMk cId="1589674849" sldId="273"/>
            <ac:spMk id="15" creationId="{FAC1AEA8-930A-4CB7-B3E0-CF0B782813FA}"/>
          </ac:spMkLst>
        </pc:spChg>
        <pc:spChg chg="add mod">
          <ac:chgData name="Amanda Wishnie" userId="9233a93bc91cf3d3" providerId="LiveId" clId="{9148242F-99E8-4568-B47C-A7BFA38D49C2}" dt="2019-01-12T02:38:12.546" v="1964" actId="1076"/>
          <ac:spMkLst>
            <pc:docMk/>
            <pc:sldMk cId="1589674849" sldId="273"/>
            <ac:spMk id="16" creationId="{A769742F-060E-42F7-A279-F3EEC7E5ADDB}"/>
          </ac:spMkLst>
        </pc:spChg>
        <pc:spChg chg="add mod">
          <ac:chgData name="Amanda Wishnie" userId="9233a93bc91cf3d3" providerId="LiveId" clId="{9148242F-99E8-4568-B47C-A7BFA38D49C2}" dt="2019-01-12T02:38:13.956" v="1965" actId="1076"/>
          <ac:spMkLst>
            <pc:docMk/>
            <pc:sldMk cId="1589674849" sldId="273"/>
            <ac:spMk id="17" creationId="{84899736-EDBA-45CE-B284-A6B5707BDCDA}"/>
          </ac:spMkLst>
        </pc:spChg>
        <pc:spChg chg="add mod">
          <ac:chgData name="Amanda Wishnie" userId="9233a93bc91cf3d3" providerId="LiveId" clId="{9148242F-99E8-4568-B47C-A7BFA38D49C2}" dt="2019-01-12T02:38:16.169" v="1966" actId="1076"/>
          <ac:spMkLst>
            <pc:docMk/>
            <pc:sldMk cId="1589674849" sldId="273"/>
            <ac:spMk id="18" creationId="{CDF36563-1470-4FD3-AAC1-6EB6E06A2B04}"/>
          </ac:spMkLst>
        </pc:spChg>
        <pc:spChg chg="add del">
          <ac:chgData name="Amanda Wishnie" userId="9233a93bc91cf3d3" providerId="LiveId" clId="{9148242F-99E8-4568-B47C-A7BFA38D49C2}" dt="2019-01-12T02:14:40.925" v="1489"/>
          <ac:spMkLst>
            <pc:docMk/>
            <pc:sldMk cId="1589674849" sldId="273"/>
            <ac:spMk id="19" creationId="{E7EE3A03-57EB-4B88-8058-CF8F71CAD25C}"/>
          </ac:spMkLst>
        </pc:spChg>
        <pc:graphicFrameChg chg="del mod">
          <ac:chgData name="Amanda Wishnie" userId="9233a93bc91cf3d3" providerId="LiveId" clId="{9148242F-99E8-4568-B47C-A7BFA38D49C2}" dt="2019-01-12T00:56:25.712" v="365" actId="478"/>
          <ac:graphicFrameMkLst>
            <pc:docMk/>
            <pc:sldMk cId="1589674849" sldId="273"/>
            <ac:graphicFrameMk id="5" creationId="{00000000-0000-0000-0000-000000000000}"/>
          </ac:graphicFrameMkLst>
        </pc:graphicFrameChg>
        <pc:graphicFrameChg chg="add mod">
          <ac:chgData name="Amanda Wishnie" userId="9233a93bc91cf3d3" providerId="LiveId" clId="{9148242F-99E8-4568-B47C-A7BFA38D49C2}" dt="2019-01-12T02:36:21.535" v="1911" actId="20577"/>
          <ac:graphicFrameMkLst>
            <pc:docMk/>
            <pc:sldMk cId="1589674849" sldId="273"/>
            <ac:graphicFrameMk id="8" creationId="{A6F82B39-BC8F-4616-B5BC-4AF96A844D31}"/>
          </ac:graphicFrameMkLst>
        </pc:graphicFrameChg>
        <pc:picChg chg="add del">
          <ac:chgData name="Amanda Wishnie" userId="9233a93bc91cf3d3" providerId="LiveId" clId="{9148242F-99E8-4568-B47C-A7BFA38D49C2}" dt="2019-01-12T02:06:16.057" v="1047"/>
          <ac:picMkLst>
            <pc:docMk/>
            <pc:sldMk cId="1589674849" sldId="273"/>
            <ac:picMk id="11" creationId="{BB39EF89-D5B6-4A6C-951B-5FEBB9D46E5B}"/>
          </ac:picMkLst>
        </pc:picChg>
      </pc:sldChg>
      <pc:sldChg chg="delSp modSp add del setBg delDesignElem">
        <pc:chgData name="Amanda Wishnie" userId="9233a93bc91cf3d3" providerId="LiveId" clId="{9148242F-99E8-4568-B47C-A7BFA38D49C2}" dt="2019-01-12T13:51:07.104" v="3271" actId="403"/>
        <pc:sldMkLst>
          <pc:docMk/>
          <pc:sldMk cId="29134228" sldId="274"/>
        </pc:sldMkLst>
        <pc:spChg chg="mod">
          <ac:chgData name="Amanda Wishnie" userId="9233a93bc91cf3d3" providerId="LiveId" clId="{9148242F-99E8-4568-B47C-A7BFA38D49C2}" dt="2019-01-12T13:51:07.104" v="3271" actId="403"/>
          <ac:spMkLst>
            <pc:docMk/>
            <pc:sldMk cId="29134228" sldId="274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29134228" sldId="274"/>
            <ac:spMk id="25" creationId="{0CABCAE3-64FC-4149-819F-2C1812824154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29134228" sldId="274"/>
            <ac:spMk id="33" creationId="{2FA7AD0A-1871-4DF8-9235-F49D0513B9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29134228" sldId="274"/>
            <ac:spMk id="35" creationId="{36B04CFB-FAE5-47DD-9B3E-4E9BA7A89C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29134228" sldId="274"/>
            <ac:spMk id="43" creationId="{622F7FD7-8884-4FD5-95AB-0B5C6033ADF7}"/>
          </ac:spMkLst>
        </pc:spChg>
        <pc:grpChg chg="del">
          <ac:chgData name="Amanda Wishnie" userId="9233a93bc91cf3d3" providerId="LiveId" clId="{9148242F-99E8-4568-B47C-A7BFA38D49C2}" dt="2019-01-12T13:49:51.191" v="3251"/>
          <ac:grpSpMkLst>
            <pc:docMk/>
            <pc:sldMk cId="29134228" sldId="274"/>
            <ac:grpSpMk id="39" creationId="{E8ACF89C-CFC3-4D68-B3C4-2BEFB7BBE5F7}"/>
          </ac:grpSpMkLst>
        </pc:grpChg>
        <pc:picChg chg="mod">
          <ac:chgData name="Amanda Wishnie" userId="9233a93bc91cf3d3" providerId="LiveId" clId="{9148242F-99E8-4568-B47C-A7BFA38D49C2}" dt="2019-01-12T13:50:58.925" v="3268" actId="208"/>
          <ac:picMkLst>
            <pc:docMk/>
            <pc:sldMk cId="29134228" sldId="274"/>
            <ac:picMk id="20" creationId="{8FCE5530-75FA-43B9-A39E-8EC161F56856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29134228" sldId="274"/>
            <ac:picMk id="27" creationId="{012FDCFE-9AD2-4D8A-8CBF-B3AA37EBF6DD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29134228" sldId="274"/>
            <ac:picMk id="45" creationId="{16EFE474-4FE0-4E8F-8F09-5ED2C9E76A84}"/>
          </ac:picMkLst>
        </pc:pic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29134228" sldId="274"/>
            <ac:cxnSpMk id="29" creationId="{FBD463FC-4CA8-4FF4-85A3-AF9F4B98D210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29134228" sldId="274"/>
            <ac:cxnSpMk id="31" creationId="{BECF35C3-8B44-4F4B-BD25-4C01823DB22A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29134228" sldId="274"/>
            <ac:cxnSpMk id="37" creationId="{EE68D41B-9286-479F-9AB7-678C8E348D71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29134228" sldId="274"/>
            <ac:cxnSpMk id="47" creationId="{CF8B8C81-54DC-4AF5-B682-3A2C70A6B55C}"/>
          </ac:cxnSpMkLst>
        </pc:cxnChg>
      </pc:sldChg>
      <pc:sldChg chg="addSp delSp modSp add mod setBg delDesignElem">
        <pc:chgData name="Amanda Wishnie" userId="9233a93bc91cf3d3" providerId="LiveId" clId="{9148242F-99E8-4568-B47C-A7BFA38D49C2}" dt="2019-01-12T13:23:55.117" v="2756" actId="113"/>
        <pc:sldMkLst>
          <pc:docMk/>
          <pc:sldMk cId="2144580270" sldId="275"/>
        </pc:sldMkLst>
        <pc:spChg chg="add mod">
          <ac:chgData name="Amanda Wishnie" userId="9233a93bc91cf3d3" providerId="LiveId" clId="{9148242F-99E8-4568-B47C-A7BFA38D49C2}" dt="2019-01-12T13:15:52.187" v="2574" actId="1076"/>
          <ac:spMkLst>
            <pc:docMk/>
            <pc:sldMk cId="2144580270" sldId="275"/>
            <ac:spMk id="3" creationId="{3168C77E-33E4-4107-92F8-BF4E40B4839D}"/>
          </ac:spMkLst>
        </pc:spChg>
        <pc:spChg chg="add mod">
          <ac:chgData name="Amanda Wishnie" userId="9233a93bc91cf3d3" providerId="LiveId" clId="{9148242F-99E8-4568-B47C-A7BFA38D49C2}" dt="2019-01-12T13:15:52.187" v="2574" actId="1076"/>
          <ac:spMkLst>
            <pc:docMk/>
            <pc:sldMk cId="2144580270" sldId="275"/>
            <ac:spMk id="4" creationId="{4E24C335-8D49-4DC9-857F-2DB76726BD69}"/>
          </ac:spMkLst>
        </pc:spChg>
        <pc:spChg chg="add mod">
          <ac:chgData name="Amanda Wishnie" userId="9233a93bc91cf3d3" providerId="LiveId" clId="{9148242F-99E8-4568-B47C-A7BFA38D49C2}" dt="2019-01-12T13:15:52.187" v="2574" actId="1076"/>
          <ac:spMkLst>
            <pc:docMk/>
            <pc:sldMk cId="2144580270" sldId="275"/>
            <ac:spMk id="5" creationId="{68361185-29AF-49BD-846A-3CC4336806C8}"/>
          </ac:spMkLst>
        </pc:spChg>
        <pc:spChg chg="add del">
          <ac:chgData name="Amanda Wishnie" userId="9233a93bc91cf3d3" providerId="LiveId" clId="{9148242F-99E8-4568-B47C-A7BFA38D49C2}" dt="2019-01-12T13:13:27.529" v="2436"/>
          <ac:spMkLst>
            <pc:docMk/>
            <pc:sldMk cId="2144580270" sldId="275"/>
            <ac:spMk id="8" creationId="{0CABCAE3-64FC-4149-819F-2C1812824154}"/>
          </ac:spMkLst>
        </pc:spChg>
        <pc:spChg chg="add del">
          <ac:chgData name="Amanda Wishnie" userId="9233a93bc91cf3d3" providerId="LiveId" clId="{9148242F-99E8-4568-B47C-A7BFA38D49C2}" dt="2019-01-12T13:13:27.529" v="2436"/>
          <ac:spMkLst>
            <pc:docMk/>
            <pc:sldMk cId="2144580270" sldId="275"/>
            <ac:spMk id="16" creationId="{9AB26DBC-1F7F-4AC0-A88C-69712701E629}"/>
          </ac:spMkLst>
        </pc:spChg>
        <pc:spChg chg="add del">
          <ac:chgData name="Amanda Wishnie" userId="9233a93bc91cf3d3" providerId="LiveId" clId="{9148242F-99E8-4568-B47C-A7BFA38D49C2}" dt="2019-01-12T13:13:27.529" v="2436"/>
          <ac:spMkLst>
            <pc:docMk/>
            <pc:sldMk cId="2144580270" sldId="275"/>
            <ac:spMk id="18" creationId="{6F099884-7695-4976-8EBD-ECB5AF05355F}"/>
          </ac:spMkLst>
        </pc:spChg>
        <pc:spChg chg="add mod">
          <ac:chgData name="Amanda Wishnie" userId="9233a93bc91cf3d3" providerId="LiveId" clId="{9148242F-99E8-4568-B47C-A7BFA38D49C2}" dt="2019-01-12T01:57:11.563" v="717" actId="20577"/>
          <ac:spMkLst>
            <pc:docMk/>
            <pc:sldMk cId="2144580270" sldId="275"/>
            <ac:spMk id="19" creationId="{8FFE5DBE-C17B-4082-B9A7-5F49657DD297}"/>
          </ac:spMkLst>
        </pc:spChg>
        <pc:spChg chg="add del">
          <ac:chgData name="Amanda Wishnie" userId="9233a93bc91cf3d3" providerId="LiveId" clId="{9148242F-99E8-4568-B47C-A7BFA38D49C2}" dt="2019-01-12T13:13:27.529" v="2436"/>
          <ac:spMkLst>
            <pc:docMk/>
            <pc:sldMk cId="2144580270" sldId="275"/>
            <ac:spMk id="24" creationId="{74163961-0280-48BA-BC84-97E03B009955}"/>
          </ac:spMkLst>
        </pc:spChg>
        <pc:spChg chg="add mod">
          <ac:chgData name="Amanda Wishnie" userId="9233a93bc91cf3d3" providerId="LiveId" clId="{9148242F-99E8-4568-B47C-A7BFA38D49C2}" dt="2019-01-12T13:23:55.117" v="2756" actId="113"/>
          <ac:spMkLst>
            <pc:docMk/>
            <pc:sldMk cId="2144580270" sldId="275"/>
            <ac:spMk id="31" creationId="{09F9DADB-F8C2-4E20-9D3D-D444FF4D58B4}"/>
          </ac:spMkLst>
        </pc:spChg>
        <pc:grpChg chg="add del">
          <ac:chgData name="Amanda Wishnie" userId="9233a93bc91cf3d3" providerId="LiveId" clId="{9148242F-99E8-4568-B47C-A7BFA38D49C2}" dt="2019-01-12T13:13:27.529" v="2436"/>
          <ac:grpSpMkLst>
            <pc:docMk/>
            <pc:sldMk cId="2144580270" sldId="275"/>
            <ac:grpSpMk id="20" creationId="{32F6B6B9-C579-41A6-A7D1-A7AB4AA6D233}"/>
          </ac:grpSpMkLst>
        </pc:grpChg>
        <pc:graphicFrameChg chg="add mod modGraphic">
          <ac:chgData name="Amanda Wishnie" userId="9233a93bc91cf3d3" providerId="LiveId" clId="{9148242F-99E8-4568-B47C-A7BFA38D49C2}" dt="2019-01-12T13:23:39.815" v="2752" actId="255"/>
          <ac:graphicFrameMkLst>
            <pc:docMk/>
            <pc:sldMk cId="2144580270" sldId="275"/>
            <ac:graphicFrameMk id="6" creationId="{BD26D1A4-597B-494D-AD6A-0F3D047EF5EA}"/>
          </ac:graphicFrameMkLst>
        </pc:graphicFrameChg>
        <pc:picChg chg="add mod ord">
          <ac:chgData name="Amanda Wishnie" userId="9233a93bc91cf3d3" providerId="LiveId" clId="{9148242F-99E8-4568-B47C-A7BFA38D49C2}" dt="2019-01-12T13:23:46.450" v="2753" actId="1076"/>
          <ac:picMkLst>
            <pc:docMk/>
            <pc:sldMk cId="2144580270" sldId="275"/>
            <ac:picMk id="2" creationId="{711141E2-B78C-4D85-86B6-E888DFA09A8C}"/>
          </ac:picMkLst>
        </pc:picChg>
        <pc:picChg chg="add del">
          <ac:chgData name="Amanda Wishnie" userId="9233a93bc91cf3d3" providerId="LiveId" clId="{9148242F-99E8-4568-B47C-A7BFA38D49C2}" dt="2019-01-12T13:13:27.529" v="2436"/>
          <ac:picMkLst>
            <pc:docMk/>
            <pc:sldMk cId="2144580270" sldId="275"/>
            <ac:picMk id="10" creationId="{012FDCFE-9AD2-4D8A-8CBF-B3AA37EBF6DD}"/>
          </ac:picMkLst>
        </pc:picChg>
        <pc:picChg chg="add del">
          <ac:chgData name="Amanda Wishnie" userId="9233a93bc91cf3d3" providerId="LiveId" clId="{9148242F-99E8-4568-B47C-A7BFA38D49C2}" dt="2019-01-12T13:13:27.529" v="2436"/>
          <ac:picMkLst>
            <pc:docMk/>
            <pc:sldMk cId="2144580270" sldId="275"/>
            <ac:picMk id="28" creationId="{FC7852F8-6371-4D0E-ADF1-AD67B8FD8F9E}"/>
          </ac:picMkLst>
        </pc:picChg>
        <pc:cxnChg chg="add mod">
          <ac:chgData name="Amanda Wishnie" userId="9233a93bc91cf3d3" providerId="LiveId" clId="{9148242F-99E8-4568-B47C-A7BFA38D49C2}" dt="2019-01-12T13:15:52.187" v="2574" actId="1076"/>
          <ac:cxnSpMkLst>
            <pc:docMk/>
            <pc:sldMk cId="2144580270" sldId="275"/>
            <ac:cxnSpMk id="9" creationId="{562E1811-5E9B-4FDE-9FAA-E02BB9037204}"/>
          </ac:cxnSpMkLst>
        </pc:cxnChg>
        <pc:cxnChg chg="add del">
          <ac:chgData name="Amanda Wishnie" userId="9233a93bc91cf3d3" providerId="LiveId" clId="{9148242F-99E8-4568-B47C-A7BFA38D49C2}" dt="2019-01-12T13:13:27.529" v="2436"/>
          <ac:cxnSpMkLst>
            <pc:docMk/>
            <pc:sldMk cId="2144580270" sldId="275"/>
            <ac:cxnSpMk id="12" creationId="{FBD463FC-4CA8-4FF4-85A3-AF9F4B98D210}"/>
          </ac:cxnSpMkLst>
        </pc:cxnChg>
        <pc:cxnChg chg="add del mod">
          <ac:chgData name="Amanda Wishnie" userId="9233a93bc91cf3d3" providerId="LiveId" clId="{9148242F-99E8-4568-B47C-A7BFA38D49C2}" dt="2019-01-12T13:21:01.171" v="2685" actId="478"/>
          <ac:cxnSpMkLst>
            <pc:docMk/>
            <pc:sldMk cId="2144580270" sldId="275"/>
            <ac:cxnSpMk id="13" creationId="{D732F37B-ADDE-456D-980D-5C950BF8E7FB}"/>
          </ac:cxnSpMkLst>
        </pc:cxnChg>
        <pc:cxnChg chg="add del">
          <ac:chgData name="Amanda Wishnie" userId="9233a93bc91cf3d3" providerId="LiveId" clId="{9148242F-99E8-4568-B47C-A7BFA38D49C2}" dt="2019-01-12T13:13:27.529" v="2436"/>
          <ac:cxnSpMkLst>
            <pc:docMk/>
            <pc:sldMk cId="2144580270" sldId="275"/>
            <ac:cxnSpMk id="14" creationId="{BECF35C3-8B44-4F4B-BD25-4C01823DB22A}"/>
          </ac:cxnSpMkLst>
        </pc:cxnChg>
        <pc:cxnChg chg="add mod">
          <ac:chgData name="Amanda Wishnie" userId="9233a93bc91cf3d3" providerId="LiveId" clId="{9148242F-99E8-4568-B47C-A7BFA38D49C2}" dt="2019-01-12T13:21:41.438" v="2694" actId="14100"/>
          <ac:cxnSpMkLst>
            <pc:docMk/>
            <pc:sldMk cId="2144580270" sldId="275"/>
            <ac:cxnSpMk id="23" creationId="{3F89F74A-BC72-434C-BB8A-7A72F0319869}"/>
          </ac:cxnSpMkLst>
        </pc:cxnChg>
        <pc:cxnChg chg="add del">
          <ac:chgData name="Amanda Wishnie" userId="9233a93bc91cf3d3" providerId="LiveId" clId="{9148242F-99E8-4568-B47C-A7BFA38D49C2}" dt="2019-01-12T13:13:27.529" v="2436"/>
          <ac:cxnSpMkLst>
            <pc:docMk/>
            <pc:sldMk cId="2144580270" sldId="275"/>
            <ac:cxnSpMk id="26" creationId="{BFAC20BB-5902-4D8F-9A2A-E4B516EF39DE}"/>
          </ac:cxnSpMkLst>
        </pc:cxnChg>
        <pc:cxnChg chg="add del">
          <ac:chgData name="Amanda Wishnie" userId="9233a93bc91cf3d3" providerId="LiveId" clId="{9148242F-99E8-4568-B47C-A7BFA38D49C2}" dt="2019-01-12T13:13:27.529" v="2436"/>
          <ac:cxnSpMkLst>
            <pc:docMk/>
            <pc:sldMk cId="2144580270" sldId="275"/>
            <ac:cxnSpMk id="30" creationId="{60356817-A471-4572-AE96-579F6D6BFD9B}"/>
          </ac:cxnSpMkLst>
        </pc:cxnChg>
      </pc:sldChg>
      <pc:sldChg chg="delSp modSp add del setBg delDesignElem">
        <pc:chgData name="Amanda Wishnie" userId="9233a93bc91cf3d3" providerId="LiveId" clId="{9148242F-99E8-4568-B47C-A7BFA38D49C2}" dt="2019-01-12T00:50:36.335" v="354" actId="2696"/>
        <pc:sldMkLst>
          <pc:docMk/>
          <pc:sldMk cId="3861832887" sldId="275"/>
        </pc:sldMkLst>
        <pc:spChg chg="mod">
          <ac:chgData name="Amanda Wishnie" userId="9233a93bc91cf3d3" providerId="LiveId" clId="{9148242F-99E8-4568-B47C-A7BFA38D49C2}" dt="2019-01-12T00:42:10.866" v="350" actId="20577"/>
          <ac:spMkLst>
            <pc:docMk/>
            <pc:sldMk cId="3861832887" sldId="275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00:41:45.407" v="342"/>
          <ac:spMkLst>
            <pc:docMk/>
            <pc:sldMk cId="3861832887" sldId="275"/>
            <ac:spMk id="12" creationId="{B0075745-2871-4EFE-AB1D-91ED1391220A}"/>
          </ac:spMkLst>
        </pc:spChg>
        <pc:spChg chg="del">
          <ac:chgData name="Amanda Wishnie" userId="9233a93bc91cf3d3" providerId="LiveId" clId="{9148242F-99E8-4568-B47C-A7BFA38D49C2}" dt="2019-01-12T00:41:45.407" v="342"/>
          <ac:spMkLst>
            <pc:docMk/>
            <pc:sldMk cId="3861832887" sldId="275"/>
            <ac:spMk id="20" creationId="{AB84E9C1-D82D-4069-AD26-92280768DA53}"/>
          </ac:spMkLst>
        </pc:spChg>
        <pc:grpChg chg="del">
          <ac:chgData name="Amanda Wishnie" userId="9233a93bc91cf3d3" providerId="LiveId" clId="{9148242F-99E8-4568-B47C-A7BFA38D49C2}" dt="2019-01-12T00:41:45.407" v="342"/>
          <ac:grpSpMkLst>
            <pc:docMk/>
            <pc:sldMk cId="3861832887" sldId="275"/>
            <ac:grpSpMk id="14" creationId="{F8B6FE07-47DE-47F7-9986-CC53D02A1A63}"/>
          </ac:grpSpMkLst>
        </pc:grpChg>
        <pc:picChg chg="del">
          <ac:chgData name="Amanda Wishnie" userId="9233a93bc91cf3d3" providerId="LiveId" clId="{9148242F-99E8-4568-B47C-A7BFA38D49C2}" dt="2019-01-12T00:41:45.407" v="342"/>
          <ac:picMkLst>
            <pc:docMk/>
            <pc:sldMk cId="3861832887" sldId="275"/>
            <ac:picMk id="22" creationId="{5886CB00-0B4D-464B-8ED8-6028A46899A6}"/>
          </ac:picMkLst>
        </pc:picChg>
        <pc:cxnChg chg="del">
          <ac:chgData name="Amanda Wishnie" userId="9233a93bc91cf3d3" providerId="LiveId" clId="{9148242F-99E8-4568-B47C-A7BFA38D49C2}" dt="2019-01-12T00:41:45.407" v="342"/>
          <ac:cxnSpMkLst>
            <pc:docMk/>
            <pc:sldMk cId="3861832887" sldId="275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00:41:45.407" v="342"/>
          <ac:cxnSpMkLst>
            <pc:docMk/>
            <pc:sldMk cId="3861832887" sldId="275"/>
            <ac:cxnSpMk id="24" creationId="{F47B8F6D-15DD-492D-9776-DF8BEF3ECAA9}"/>
          </ac:cxnSpMkLst>
        </pc:cxnChg>
      </pc:sldChg>
      <pc:sldChg chg="addSp delSp modSp add mod setBg delDesignElem">
        <pc:chgData name="Amanda Wishnie" userId="9233a93bc91cf3d3" providerId="LiveId" clId="{9148242F-99E8-4568-B47C-A7BFA38D49C2}" dt="2019-01-12T12:52:15.129" v="2018" actId="14100"/>
        <pc:sldMkLst>
          <pc:docMk/>
          <pc:sldMk cId="2538209260" sldId="276"/>
        </pc:sldMkLst>
        <pc:spChg chg="mod">
          <ac:chgData name="Amanda Wishnie" userId="9233a93bc91cf3d3" providerId="LiveId" clId="{9148242F-99E8-4568-B47C-A7BFA38D49C2}" dt="2019-01-12T12:50:59.677" v="1992" actId="26606"/>
          <ac:spMkLst>
            <pc:docMk/>
            <pc:sldMk cId="2538209260" sldId="276"/>
            <ac:spMk id="2" creationId="{00000000-0000-0000-0000-000000000000}"/>
          </ac:spMkLst>
        </pc:spChg>
        <pc:spChg chg="mod">
          <ac:chgData name="Amanda Wishnie" userId="9233a93bc91cf3d3" providerId="LiveId" clId="{9148242F-99E8-4568-B47C-A7BFA38D49C2}" dt="2019-01-12T12:50:59.677" v="1992" actId="26606"/>
          <ac:spMkLst>
            <pc:docMk/>
            <pc:sldMk cId="2538209260" sldId="276"/>
            <ac:spMk id="5" creationId="{C9B54434-C954-412A-8401-B78B747ED14E}"/>
          </ac:spMkLst>
        </pc:spChg>
        <pc:spChg chg="add">
          <ac:chgData name="Amanda Wishnie" userId="9233a93bc91cf3d3" providerId="LiveId" clId="{9148242F-99E8-4568-B47C-A7BFA38D49C2}" dt="2019-01-12T12:50:59.677" v="1992" actId="26606"/>
          <ac:spMkLst>
            <pc:docMk/>
            <pc:sldMk cId="2538209260" sldId="276"/>
            <ac:spMk id="7" creationId="{2D5E6CDB-92ED-43A1-9491-C46E2C8E9956}"/>
          </ac:spMkLst>
        </pc:spChg>
        <pc:spChg chg="add">
          <ac:chgData name="Amanda Wishnie" userId="9233a93bc91cf3d3" providerId="LiveId" clId="{9148242F-99E8-4568-B47C-A7BFA38D49C2}" dt="2019-01-12T12:50:59.677" v="1992" actId="26606"/>
          <ac:spMkLst>
            <pc:docMk/>
            <pc:sldMk cId="2538209260" sldId="276"/>
            <ac:spMk id="9" creationId="{23B9DAF8-7DB4-40CB-85F8-7E02F95C6CA7}"/>
          </ac:spMkLst>
        </pc:spChg>
        <pc:spChg chg="add">
          <ac:chgData name="Amanda Wishnie" userId="9233a93bc91cf3d3" providerId="LiveId" clId="{9148242F-99E8-4568-B47C-A7BFA38D49C2}" dt="2019-01-12T12:50:59.677" v="1992" actId="26606"/>
          <ac:spMkLst>
            <pc:docMk/>
            <pc:sldMk cId="2538209260" sldId="276"/>
            <ac:spMk id="10" creationId="{1669046F-5838-4C7A-BBE8-A77F40FD9C7F}"/>
          </ac:spMkLst>
        </pc:spChg>
        <pc:spChg chg="del">
          <ac:chgData name="Amanda Wishnie" userId="9233a93bc91cf3d3" providerId="LiveId" clId="{9148242F-99E8-4568-B47C-A7BFA38D49C2}" dt="2019-01-12T12:49:49.260" v="1970"/>
          <ac:spMkLst>
            <pc:docMk/>
            <pc:sldMk cId="2538209260" sldId="276"/>
            <ac:spMk id="12" creationId="{B0075745-2871-4EFE-AB1D-91ED1391220A}"/>
          </ac:spMkLst>
        </pc:spChg>
        <pc:spChg chg="del">
          <ac:chgData name="Amanda Wishnie" userId="9233a93bc91cf3d3" providerId="LiveId" clId="{9148242F-99E8-4568-B47C-A7BFA38D49C2}" dt="2019-01-12T12:49:49.260" v="1970"/>
          <ac:spMkLst>
            <pc:docMk/>
            <pc:sldMk cId="2538209260" sldId="276"/>
            <ac:spMk id="20" creationId="{AB84E9C1-D82D-4069-AD26-92280768DA53}"/>
          </ac:spMkLst>
        </pc:spChg>
        <pc:grpChg chg="add">
          <ac:chgData name="Amanda Wishnie" userId="9233a93bc91cf3d3" providerId="LiveId" clId="{9148242F-99E8-4568-B47C-A7BFA38D49C2}" dt="2019-01-12T12:50:59.677" v="1992" actId="26606"/>
          <ac:grpSpMkLst>
            <pc:docMk/>
            <pc:sldMk cId="2538209260" sldId="276"/>
            <ac:grpSpMk id="8" creationId="{EBB966BC-DC49-4138-8DEF-B1CD13033926}"/>
          </ac:grpSpMkLst>
        </pc:grpChg>
        <pc:grpChg chg="del">
          <ac:chgData name="Amanda Wishnie" userId="9233a93bc91cf3d3" providerId="LiveId" clId="{9148242F-99E8-4568-B47C-A7BFA38D49C2}" dt="2019-01-12T12:49:49.260" v="1970"/>
          <ac:grpSpMkLst>
            <pc:docMk/>
            <pc:sldMk cId="2538209260" sldId="276"/>
            <ac:grpSpMk id="14" creationId="{F8B6FE07-47DE-47F7-9986-CC53D02A1A63}"/>
          </ac:grpSpMkLst>
        </pc:grpChg>
        <pc:picChg chg="del mod modCrop">
          <ac:chgData name="Amanda Wishnie" userId="9233a93bc91cf3d3" providerId="LiveId" clId="{9148242F-99E8-4568-B47C-A7BFA38D49C2}" dt="2019-01-12T12:51:51.852" v="2005" actId="478"/>
          <ac:picMkLst>
            <pc:docMk/>
            <pc:sldMk cId="2538209260" sldId="276"/>
            <ac:picMk id="3" creationId="{F2DD3F42-719B-4A11-BC17-53A6F2504AA5}"/>
          </ac:picMkLst>
        </pc:picChg>
        <pc:picChg chg="add">
          <ac:chgData name="Amanda Wishnie" userId="9233a93bc91cf3d3" providerId="LiveId" clId="{9148242F-99E8-4568-B47C-A7BFA38D49C2}" dt="2019-01-12T12:50:59.677" v="1992" actId="26606"/>
          <ac:picMkLst>
            <pc:docMk/>
            <pc:sldMk cId="2538209260" sldId="276"/>
            <ac:picMk id="13" creationId="{7EFCF05C-6070-460B-8E60-12BE3EFD19F0}"/>
          </ac:picMkLst>
        </pc:picChg>
        <pc:picChg chg="add mod modCrop">
          <ac:chgData name="Amanda Wishnie" userId="9233a93bc91cf3d3" providerId="LiveId" clId="{9148242F-99E8-4568-B47C-A7BFA38D49C2}" dt="2019-01-12T12:52:15.129" v="2018" actId="14100"/>
          <ac:picMkLst>
            <pc:docMk/>
            <pc:sldMk cId="2538209260" sldId="276"/>
            <ac:picMk id="21" creationId="{50406A75-AD25-4CB8-83CB-2CB6A4916C96}"/>
          </ac:picMkLst>
        </pc:picChg>
        <pc:picChg chg="del">
          <ac:chgData name="Amanda Wishnie" userId="9233a93bc91cf3d3" providerId="LiveId" clId="{9148242F-99E8-4568-B47C-A7BFA38D49C2}" dt="2019-01-12T12:49:49.260" v="1970"/>
          <ac:picMkLst>
            <pc:docMk/>
            <pc:sldMk cId="2538209260" sldId="276"/>
            <ac:picMk id="22" creationId="{5886CB00-0B4D-464B-8ED8-6028A46899A6}"/>
          </ac:picMkLst>
        </pc:picChg>
        <pc:cxnChg chg="add">
          <ac:chgData name="Amanda Wishnie" userId="9233a93bc91cf3d3" providerId="LiveId" clId="{9148242F-99E8-4568-B47C-A7BFA38D49C2}" dt="2019-01-12T12:50:59.677" v="1992" actId="26606"/>
          <ac:cxnSpMkLst>
            <pc:docMk/>
            <pc:sldMk cId="2538209260" sldId="276"/>
            <ac:cxnSpMk id="11" creationId="{606AED2C-61BA-485C-9DD4-B23B6280F9D8}"/>
          </ac:cxnSpMkLst>
        </pc:cxnChg>
        <pc:cxnChg chg="add">
          <ac:chgData name="Amanda Wishnie" userId="9233a93bc91cf3d3" providerId="LiveId" clId="{9148242F-99E8-4568-B47C-A7BFA38D49C2}" dt="2019-01-12T12:50:59.677" v="1992" actId="26606"/>
          <ac:cxnSpMkLst>
            <pc:docMk/>
            <pc:sldMk cId="2538209260" sldId="276"/>
            <ac:cxnSpMk id="17" creationId="{CFD731F1-726F-453E-9516-3058095DE995}"/>
          </ac:cxnSpMkLst>
        </pc:cxnChg>
        <pc:cxnChg chg="del">
          <ac:chgData name="Amanda Wishnie" userId="9233a93bc91cf3d3" providerId="LiveId" clId="{9148242F-99E8-4568-B47C-A7BFA38D49C2}" dt="2019-01-12T12:49:49.260" v="1970"/>
          <ac:cxnSpMkLst>
            <pc:docMk/>
            <pc:sldMk cId="2538209260" sldId="276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12:49:49.260" v="1970"/>
          <ac:cxnSpMkLst>
            <pc:docMk/>
            <pc:sldMk cId="2538209260" sldId="276"/>
            <ac:cxnSpMk id="24" creationId="{F47B8F6D-15DD-492D-9776-DF8BEF3ECAA9}"/>
          </ac:cxnSpMkLst>
        </pc:cxnChg>
      </pc:sldChg>
      <pc:sldChg chg="delSp add del setBg delDesignElem">
        <pc:chgData name="Amanda Wishnie" userId="9233a93bc91cf3d3" providerId="LiveId" clId="{9148242F-99E8-4568-B47C-A7BFA38D49C2}" dt="2019-01-12T01:00:47.469" v="458" actId="2696"/>
        <pc:sldMkLst>
          <pc:docMk/>
          <pc:sldMk cId="3246866997" sldId="276"/>
        </pc:sldMkLst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8" creationId="{0CABCAE3-64FC-4149-819F-2C1812824154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16" creationId="{9AB26DBC-1F7F-4AC0-A88C-69712701E629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18" creationId="{6F099884-7695-4976-8EBD-ECB5AF05355F}"/>
          </ac:spMkLst>
        </pc:spChg>
        <pc:spChg chg="del">
          <ac:chgData name="Amanda Wishnie" userId="9233a93bc91cf3d3" providerId="LiveId" clId="{9148242F-99E8-4568-B47C-A7BFA38D49C2}" dt="2019-01-12T01:00:44.498" v="457"/>
          <ac:spMkLst>
            <pc:docMk/>
            <pc:sldMk cId="3246866997" sldId="276"/>
            <ac:spMk id="24" creationId="{74163961-0280-48BA-BC84-97E03B009955}"/>
          </ac:spMkLst>
        </pc:spChg>
        <pc:grpChg chg="del">
          <ac:chgData name="Amanda Wishnie" userId="9233a93bc91cf3d3" providerId="LiveId" clId="{9148242F-99E8-4568-B47C-A7BFA38D49C2}" dt="2019-01-12T01:00:44.498" v="457"/>
          <ac:grpSpMkLst>
            <pc:docMk/>
            <pc:sldMk cId="3246866997" sldId="276"/>
            <ac:grpSpMk id="20" creationId="{32F6B6B9-C579-41A6-A7D1-A7AB4AA6D233}"/>
          </ac:grpSpMkLst>
        </pc:grpChg>
        <pc:picChg chg="del">
          <ac:chgData name="Amanda Wishnie" userId="9233a93bc91cf3d3" providerId="LiveId" clId="{9148242F-99E8-4568-B47C-A7BFA38D49C2}" dt="2019-01-12T01:00:44.498" v="457"/>
          <ac:picMkLst>
            <pc:docMk/>
            <pc:sldMk cId="3246866997" sldId="276"/>
            <ac:picMk id="10" creationId="{012FDCFE-9AD2-4D8A-8CBF-B3AA37EBF6DD}"/>
          </ac:picMkLst>
        </pc:picChg>
        <pc:picChg chg="del">
          <ac:chgData name="Amanda Wishnie" userId="9233a93bc91cf3d3" providerId="LiveId" clId="{9148242F-99E8-4568-B47C-A7BFA38D49C2}" dt="2019-01-12T01:00:44.498" v="457"/>
          <ac:picMkLst>
            <pc:docMk/>
            <pc:sldMk cId="3246866997" sldId="276"/>
            <ac:picMk id="28" creationId="{FC7852F8-6371-4D0E-ADF1-AD67B8FD8F9E}"/>
          </ac:picMkLst>
        </pc:pic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12" creationId="{FBD463FC-4CA8-4FF4-85A3-AF9F4B98D210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14" creationId="{BECF35C3-8B44-4F4B-BD25-4C01823DB22A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26" creationId="{BFAC20BB-5902-4D8F-9A2A-E4B516EF39DE}"/>
          </ac:cxnSpMkLst>
        </pc:cxnChg>
        <pc:cxnChg chg="del">
          <ac:chgData name="Amanda Wishnie" userId="9233a93bc91cf3d3" providerId="LiveId" clId="{9148242F-99E8-4568-B47C-A7BFA38D49C2}" dt="2019-01-12T01:00:44.498" v="457"/>
          <ac:cxnSpMkLst>
            <pc:docMk/>
            <pc:sldMk cId="3246866997" sldId="276"/>
            <ac:cxnSpMk id="30" creationId="{60356817-A471-4572-AE96-579F6D6BFD9B}"/>
          </ac:cxnSpMkLst>
        </pc:cxnChg>
      </pc:sldChg>
      <pc:sldChg chg="delSp add del setBg delDesignElem">
        <pc:chgData name="Amanda Wishnie" userId="9233a93bc91cf3d3" providerId="LiveId" clId="{9148242F-99E8-4568-B47C-A7BFA38D49C2}" dt="2019-01-12T00:49:49.907" v="353" actId="2696"/>
        <pc:sldMkLst>
          <pc:docMk/>
          <pc:sldMk cId="3644800256" sldId="276"/>
        </pc:sldMkLst>
        <pc:spChg chg="del">
          <ac:chgData name="Amanda Wishnie" userId="9233a93bc91cf3d3" providerId="LiveId" clId="{9148242F-99E8-4568-B47C-A7BFA38D49C2}" dt="2019-01-12T00:49:48.208" v="352"/>
          <ac:spMkLst>
            <pc:docMk/>
            <pc:sldMk cId="3644800256" sldId="276"/>
            <ac:spMk id="12" creationId="{B0075745-2871-4EFE-AB1D-91ED1391220A}"/>
          </ac:spMkLst>
        </pc:spChg>
        <pc:spChg chg="del">
          <ac:chgData name="Amanda Wishnie" userId="9233a93bc91cf3d3" providerId="LiveId" clId="{9148242F-99E8-4568-B47C-A7BFA38D49C2}" dt="2019-01-12T00:49:48.208" v="352"/>
          <ac:spMkLst>
            <pc:docMk/>
            <pc:sldMk cId="3644800256" sldId="276"/>
            <ac:spMk id="20" creationId="{AB84E9C1-D82D-4069-AD26-92280768DA53}"/>
          </ac:spMkLst>
        </pc:spChg>
        <pc:grpChg chg="del">
          <ac:chgData name="Amanda Wishnie" userId="9233a93bc91cf3d3" providerId="LiveId" clId="{9148242F-99E8-4568-B47C-A7BFA38D49C2}" dt="2019-01-12T00:49:48.208" v="352"/>
          <ac:grpSpMkLst>
            <pc:docMk/>
            <pc:sldMk cId="3644800256" sldId="276"/>
            <ac:grpSpMk id="14" creationId="{F8B6FE07-47DE-47F7-9986-CC53D02A1A63}"/>
          </ac:grpSpMkLst>
        </pc:grpChg>
        <pc:picChg chg="del">
          <ac:chgData name="Amanda Wishnie" userId="9233a93bc91cf3d3" providerId="LiveId" clId="{9148242F-99E8-4568-B47C-A7BFA38D49C2}" dt="2019-01-12T00:49:48.208" v="352"/>
          <ac:picMkLst>
            <pc:docMk/>
            <pc:sldMk cId="3644800256" sldId="276"/>
            <ac:picMk id="22" creationId="{5886CB00-0B4D-464B-8ED8-6028A46899A6}"/>
          </ac:picMkLst>
        </pc:picChg>
        <pc:cxnChg chg="del">
          <ac:chgData name="Amanda Wishnie" userId="9233a93bc91cf3d3" providerId="LiveId" clId="{9148242F-99E8-4568-B47C-A7BFA38D49C2}" dt="2019-01-12T00:49:48.208" v="352"/>
          <ac:cxnSpMkLst>
            <pc:docMk/>
            <pc:sldMk cId="3644800256" sldId="276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00:49:48.208" v="352"/>
          <ac:cxnSpMkLst>
            <pc:docMk/>
            <pc:sldMk cId="3644800256" sldId="276"/>
            <ac:cxnSpMk id="24" creationId="{F47B8F6D-15DD-492D-9776-DF8BEF3ECAA9}"/>
          </ac:cxnSpMkLst>
        </pc:cxnChg>
      </pc:sldChg>
      <pc:sldChg chg="modSp add">
        <pc:chgData name="Amanda Wishnie" userId="9233a93bc91cf3d3" providerId="LiveId" clId="{9148242F-99E8-4568-B47C-A7BFA38D49C2}" dt="2019-01-12T12:50:24.298" v="1982" actId="27636"/>
        <pc:sldMkLst>
          <pc:docMk/>
          <pc:sldMk cId="3735156542" sldId="277"/>
        </pc:sldMkLst>
        <pc:spChg chg="mod">
          <ac:chgData name="Amanda Wishnie" userId="9233a93bc91cf3d3" providerId="LiveId" clId="{9148242F-99E8-4568-B47C-A7BFA38D49C2}" dt="2019-01-12T12:50:24.298" v="1982" actId="27636"/>
          <ac:spMkLst>
            <pc:docMk/>
            <pc:sldMk cId="3735156542" sldId="277"/>
            <ac:spMk id="2" creationId="{E454929A-861F-459E-A9CB-56ABA99218A4}"/>
          </ac:spMkLst>
        </pc:spChg>
      </pc:sldChg>
      <pc:sldChg chg="addSp delSp modSp add">
        <pc:chgData name="Amanda Wishnie" userId="9233a93bc91cf3d3" providerId="LiveId" clId="{9148242F-99E8-4568-B47C-A7BFA38D49C2}" dt="2019-01-12T12:55:42.274" v="2069" actId="555"/>
        <pc:sldMkLst>
          <pc:docMk/>
          <pc:sldMk cId="1594487923" sldId="278"/>
        </pc:sldMkLst>
        <pc:spChg chg="del">
          <ac:chgData name="Amanda Wishnie" userId="9233a93bc91cf3d3" providerId="LiveId" clId="{9148242F-99E8-4568-B47C-A7BFA38D49C2}" dt="2019-01-12T12:50:50.991" v="1991"/>
          <ac:spMkLst>
            <pc:docMk/>
            <pc:sldMk cId="1594487923" sldId="278"/>
            <ac:spMk id="2" creationId="{AD844589-1AAA-4047-8244-E130689A5EAB}"/>
          </ac:spMkLst>
        </pc:spChg>
        <pc:spChg chg="add mod">
          <ac:chgData name="Amanda Wishnie" userId="9233a93bc91cf3d3" providerId="LiveId" clId="{9148242F-99E8-4568-B47C-A7BFA38D49C2}" dt="2019-01-12T12:55:33.829" v="2068" actId="1038"/>
          <ac:spMkLst>
            <pc:docMk/>
            <pc:sldMk cId="1594487923" sldId="278"/>
            <ac:spMk id="3" creationId="{49C339A5-52AF-4A15-9427-51ECA978BEE7}"/>
          </ac:spMkLst>
        </pc:spChg>
        <pc:spChg chg="add mod">
          <ac:chgData name="Amanda Wishnie" userId="9233a93bc91cf3d3" providerId="LiveId" clId="{9148242F-99E8-4568-B47C-A7BFA38D49C2}" dt="2019-01-12T12:53:35.623" v="2030" actId="1076"/>
          <ac:spMkLst>
            <pc:docMk/>
            <pc:sldMk cId="1594487923" sldId="278"/>
            <ac:spMk id="4" creationId="{93F09867-EF0E-4299-9394-45ADEB7D03CD}"/>
          </ac:spMkLst>
        </pc:spChg>
        <pc:picChg chg="add mod">
          <ac:chgData name="Amanda Wishnie" userId="9233a93bc91cf3d3" providerId="LiveId" clId="{9148242F-99E8-4568-B47C-A7BFA38D49C2}" dt="2019-01-12T12:55:42.274" v="2069" actId="555"/>
          <ac:picMkLst>
            <pc:docMk/>
            <pc:sldMk cId="1594487923" sldId="278"/>
            <ac:picMk id="6" creationId="{64351E64-8F80-492B-88F9-FA019E29E421}"/>
          </ac:picMkLst>
        </pc:picChg>
        <pc:picChg chg="add mod">
          <ac:chgData name="Amanda Wishnie" userId="9233a93bc91cf3d3" providerId="LiveId" clId="{9148242F-99E8-4568-B47C-A7BFA38D49C2}" dt="2019-01-12T12:54:26.405" v="2040" actId="1076"/>
          <ac:picMkLst>
            <pc:docMk/>
            <pc:sldMk cId="1594487923" sldId="278"/>
            <ac:picMk id="8" creationId="{1856194D-222D-4855-8D96-F81A2A406561}"/>
          </ac:picMkLst>
        </pc:picChg>
        <pc:picChg chg="add del mod">
          <ac:chgData name="Amanda Wishnie" userId="9233a93bc91cf3d3" providerId="LiveId" clId="{9148242F-99E8-4568-B47C-A7BFA38D49C2}" dt="2019-01-12T12:55:21.329" v="2057" actId="478"/>
          <ac:picMkLst>
            <pc:docMk/>
            <pc:sldMk cId="1594487923" sldId="278"/>
            <ac:picMk id="10" creationId="{C8E28D0B-9E4F-4734-822F-6F46A796F6EA}"/>
          </ac:picMkLst>
        </pc:picChg>
        <pc:picChg chg="add del mod">
          <ac:chgData name="Amanda Wishnie" userId="9233a93bc91cf3d3" providerId="LiveId" clId="{9148242F-99E8-4568-B47C-A7BFA38D49C2}" dt="2019-01-12T12:55:21.686" v="2058" actId="478"/>
          <ac:picMkLst>
            <pc:docMk/>
            <pc:sldMk cId="1594487923" sldId="278"/>
            <ac:picMk id="12" creationId="{8571AF9E-C07E-4B42-8E55-1A47A8413FAA}"/>
          </ac:picMkLst>
        </pc:picChg>
        <pc:picChg chg="add mod">
          <ac:chgData name="Amanda Wishnie" userId="9233a93bc91cf3d3" providerId="LiveId" clId="{9148242F-99E8-4568-B47C-A7BFA38D49C2}" dt="2019-01-12T12:55:27.359" v="2060" actId="1076"/>
          <ac:picMkLst>
            <pc:docMk/>
            <pc:sldMk cId="1594487923" sldId="278"/>
            <ac:picMk id="14" creationId="{94BD94B8-F4C9-42C8-A0AC-F2271AF445C0}"/>
          </ac:picMkLst>
        </pc:picChg>
        <pc:picChg chg="add mod">
          <ac:chgData name="Amanda Wishnie" userId="9233a93bc91cf3d3" providerId="LiveId" clId="{9148242F-99E8-4568-B47C-A7BFA38D49C2}" dt="2019-01-12T12:55:25.116" v="2059" actId="1076"/>
          <ac:picMkLst>
            <pc:docMk/>
            <pc:sldMk cId="1594487923" sldId="278"/>
            <ac:picMk id="16" creationId="{4CDFDAC2-CBB3-4E2A-B983-EAC9647044E5}"/>
          </ac:picMkLst>
        </pc:picChg>
        <pc:picChg chg="add mod">
          <ac:chgData name="Amanda Wishnie" userId="9233a93bc91cf3d3" providerId="LiveId" clId="{9148242F-99E8-4568-B47C-A7BFA38D49C2}" dt="2019-01-12T12:55:42.274" v="2069" actId="555"/>
          <ac:picMkLst>
            <pc:docMk/>
            <pc:sldMk cId="1594487923" sldId="278"/>
            <ac:picMk id="18" creationId="{53B7D374-4D7D-4C99-B7C0-FCDBD8D18FEA}"/>
          </ac:picMkLst>
        </pc:picChg>
        <pc:picChg chg="add mod">
          <ac:chgData name="Amanda Wishnie" userId="9233a93bc91cf3d3" providerId="LiveId" clId="{9148242F-99E8-4568-B47C-A7BFA38D49C2}" dt="2019-01-12T12:54:12.208" v="2034" actId="1076"/>
          <ac:picMkLst>
            <pc:docMk/>
            <pc:sldMk cId="1594487923" sldId="278"/>
            <ac:picMk id="20" creationId="{0000FD70-F779-4667-9737-E32E6339B638}"/>
          </ac:picMkLst>
        </pc:picChg>
      </pc:sldChg>
      <pc:sldChg chg="addSp delSp modSp add mod setBg">
        <pc:chgData name="Amanda Wishnie" userId="9233a93bc91cf3d3" providerId="LiveId" clId="{9148242F-99E8-4568-B47C-A7BFA38D49C2}" dt="2019-01-12T12:58:53.643" v="2109" actId="1076"/>
        <pc:sldMkLst>
          <pc:docMk/>
          <pc:sldMk cId="824990389" sldId="279"/>
        </pc:sldMkLst>
        <pc:spChg chg="mod">
          <ac:chgData name="Amanda Wishnie" userId="9233a93bc91cf3d3" providerId="LiveId" clId="{9148242F-99E8-4568-B47C-A7BFA38D49C2}" dt="2019-01-12T12:57:15.110" v="2081" actId="26606"/>
          <ac:spMkLst>
            <pc:docMk/>
            <pc:sldMk cId="824990389" sldId="279"/>
            <ac:spMk id="3" creationId="{49C339A5-52AF-4A15-9427-51ECA978BEE7}"/>
          </ac:spMkLst>
        </pc:spChg>
        <pc:spChg chg="mod">
          <ac:chgData name="Amanda Wishnie" userId="9233a93bc91cf3d3" providerId="LiveId" clId="{9148242F-99E8-4568-B47C-A7BFA38D49C2}" dt="2019-01-12T12:57:32.043" v="2083" actId="14100"/>
          <ac:spMkLst>
            <pc:docMk/>
            <pc:sldMk cId="824990389" sldId="279"/>
            <ac:spMk id="4" creationId="{93F09867-EF0E-4299-9394-45ADEB7D03CD}"/>
          </ac:spMkLst>
        </pc:spChg>
        <pc:spChg chg="add del">
          <ac:chgData name="Amanda Wishnie" userId="9233a93bc91cf3d3" providerId="LiveId" clId="{9148242F-99E8-4568-B47C-A7BFA38D49C2}" dt="2019-01-12T12:57:15.110" v="2081" actId="26606"/>
          <ac:spMkLst>
            <pc:docMk/>
            <pc:sldMk cId="824990389" sldId="279"/>
            <ac:spMk id="10" creationId="{60D1173B-FBCA-4F2A-AB78-7DB51EC9572D}"/>
          </ac:spMkLst>
        </pc:spChg>
        <pc:spChg chg="add del">
          <ac:chgData name="Amanda Wishnie" userId="9233a93bc91cf3d3" providerId="LiveId" clId="{9148242F-99E8-4568-B47C-A7BFA38D49C2}" dt="2019-01-12T12:57:15.110" v="2081" actId="26606"/>
          <ac:spMkLst>
            <pc:docMk/>
            <pc:sldMk cId="824990389" sldId="279"/>
            <ac:spMk id="12" creationId="{0B08DCF8-02FA-4015-A96A-7F8A89EBCC49}"/>
          </ac:spMkLst>
        </pc:spChg>
        <pc:grpChg chg="add del">
          <ac:chgData name="Amanda Wishnie" userId="9233a93bc91cf3d3" providerId="LiveId" clId="{9148242F-99E8-4568-B47C-A7BFA38D49C2}" dt="2019-01-12T12:57:15.110" v="2081" actId="26606"/>
          <ac:grpSpMkLst>
            <pc:docMk/>
            <pc:sldMk cId="824990389" sldId="279"/>
            <ac:grpSpMk id="7" creationId="{72EFD7EB-F887-4187-BD35-2F6584E9E0D1}"/>
          </ac:grpSpMkLst>
        </pc:grpChg>
        <pc:picChg chg="add mod">
          <ac:chgData name="Amanda Wishnie" userId="9233a93bc91cf3d3" providerId="LiveId" clId="{9148242F-99E8-4568-B47C-A7BFA38D49C2}" dt="2019-01-12T12:58:16.645" v="2104" actId="1076"/>
          <ac:picMkLst>
            <pc:docMk/>
            <pc:sldMk cId="824990389" sldId="279"/>
            <ac:picMk id="5" creationId="{3C6E9744-760A-40FF-8C95-EE050D29477D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6" creationId="{64351E64-8F80-492B-88F9-FA019E29E421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8" creationId="{1856194D-222D-4855-8D96-F81A2A406561}"/>
          </ac:picMkLst>
        </pc:picChg>
        <pc:picChg chg="add del">
          <ac:chgData name="Amanda Wishnie" userId="9233a93bc91cf3d3" providerId="LiveId" clId="{9148242F-99E8-4568-B47C-A7BFA38D49C2}" dt="2019-01-12T12:57:15.110" v="2081" actId="26606"/>
          <ac:picMkLst>
            <pc:docMk/>
            <pc:sldMk cId="824990389" sldId="279"/>
            <ac:picMk id="13" creationId="{971F6991-E635-48F8-9309-D5A5C1ECBF2A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14" creationId="{94BD94B8-F4C9-42C8-A0AC-F2271AF445C0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16" creationId="{4CDFDAC2-CBB3-4E2A-B983-EAC9647044E5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18" creationId="{53B7D374-4D7D-4C99-B7C0-FCDBD8D18FEA}"/>
          </ac:picMkLst>
        </pc:picChg>
        <pc:picChg chg="add mod">
          <ac:chgData name="Amanda Wishnie" userId="9233a93bc91cf3d3" providerId="LiveId" clId="{9148242F-99E8-4568-B47C-A7BFA38D49C2}" dt="2019-01-12T12:58:53.643" v="2109" actId="1076"/>
          <ac:picMkLst>
            <pc:docMk/>
            <pc:sldMk cId="824990389" sldId="279"/>
            <ac:picMk id="19" creationId="{49E20A11-5F9E-4249-8901-9D8A3CA4A417}"/>
          </ac:picMkLst>
        </pc:picChg>
        <pc:picChg chg="del">
          <ac:chgData name="Amanda Wishnie" userId="9233a93bc91cf3d3" providerId="LiveId" clId="{9148242F-99E8-4568-B47C-A7BFA38D49C2}" dt="2019-01-12T12:56:05.835" v="2073" actId="478"/>
          <ac:picMkLst>
            <pc:docMk/>
            <pc:sldMk cId="824990389" sldId="279"/>
            <ac:picMk id="20" creationId="{0000FD70-F779-4667-9737-E32E6339B638}"/>
          </ac:picMkLst>
        </pc:picChg>
        <pc:picChg chg="add mod">
          <ac:chgData name="Amanda Wishnie" userId="9233a93bc91cf3d3" providerId="LiveId" clId="{9148242F-99E8-4568-B47C-A7BFA38D49C2}" dt="2019-01-12T12:58:50.883" v="2108" actId="1076"/>
          <ac:picMkLst>
            <pc:docMk/>
            <pc:sldMk cId="824990389" sldId="279"/>
            <ac:picMk id="23" creationId="{44C1ADEA-8B67-4A38-8CDF-5F22CDFFB6B7}"/>
          </ac:picMkLst>
        </pc:picChg>
        <pc:picChg chg="add mod">
          <ac:chgData name="Amanda Wishnie" userId="9233a93bc91cf3d3" providerId="LiveId" clId="{9148242F-99E8-4568-B47C-A7BFA38D49C2}" dt="2019-01-12T12:58:48.888" v="2107" actId="1076"/>
          <ac:picMkLst>
            <pc:docMk/>
            <pc:sldMk cId="824990389" sldId="279"/>
            <ac:picMk id="25" creationId="{FE193003-9E03-47F4-9089-98BFE2608079}"/>
          </ac:picMkLst>
        </pc:picChg>
        <pc:picChg chg="add mod">
          <ac:chgData name="Amanda Wishnie" userId="9233a93bc91cf3d3" providerId="LiveId" clId="{9148242F-99E8-4568-B47C-A7BFA38D49C2}" dt="2019-01-12T12:58:46.473" v="2106" actId="1076"/>
          <ac:picMkLst>
            <pc:docMk/>
            <pc:sldMk cId="824990389" sldId="279"/>
            <ac:picMk id="27" creationId="{539171DF-D899-4FF5-B979-652318C4DFCA}"/>
          </ac:picMkLst>
        </pc:picChg>
        <pc:cxnChg chg="add del">
          <ac:chgData name="Amanda Wishnie" userId="9233a93bc91cf3d3" providerId="LiveId" clId="{9148242F-99E8-4568-B47C-A7BFA38D49C2}" dt="2019-01-12T12:57:15.110" v="2081" actId="26606"/>
          <ac:cxnSpMkLst>
            <pc:docMk/>
            <pc:sldMk cId="824990389" sldId="279"/>
            <ac:cxnSpMk id="11" creationId="{480890EC-EC50-46D3-879E-63EDF4D06CE9}"/>
          </ac:cxnSpMkLst>
        </pc:cxnChg>
        <pc:cxnChg chg="add del">
          <ac:chgData name="Amanda Wishnie" userId="9233a93bc91cf3d3" providerId="LiveId" clId="{9148242F-99E8-4568-B47C-A7BFA38D49C2}" dt="2019-01-12T12:57:15.110" v="2081" actId="26606"/>
          <ac:cxnSpMkLst>
            <pc:docMk/>
            <pc:sldMk cId="824990389" sldId="279"/>
            <ac:cxnSpMk id="22" creationId="{3ACF2F98-1DF0-4594-9502-F2B79E79578B}"/>
          </ac:cxnSpMkLst>
        </pc:cxnChg>
      </pc:sldChg>
      <pc:sldChg chg="addSp delSp modSp add mod setBg delDesignElem">
        <pc:chgData name="Amanda Wishnie" userId="9233a93bc91cf3d3" providerId="LiveId" clId="{9148242F-99E8-4568-B47C-A7BFA38D49C2}" dt="2019-01-12T13:04:55.309" v="2167" actId="26606"/>
        <pc:sldMkLst>
          <pc:docMk/>
          <pc:sldMk cId="3634619986" sldId="280"/>
        </pc:sldMkLst>
        <pc:spChg chg="mod">
          <ac:chgData name="Amanda Wishnie" userId="9233a93bc91cf3d3" providerId="LiveId" clId="{9148242F-99E8-4568-B47C-A7BFA38D49C2}" dt="2019-01-12T13:04:55.309" v="2167" actId="26606"/>
          <ac:spMkLst>
            <pc:docMk/>
            <pc:sldMk cId="3634619986" sldId="280"/>
            <ac:spMk id="2" creationId="{00000000-0000-0000-0000-000000000000}"/>
          </ac:spMkLst>
        </pc:spChg>
        <pc:spChg chg="add">
          <ac:chgData name="Amanda Wishnie" userId="9233a93bc91cf3d3" providerId="LiveId" clId="{9148242F-99E8-4568-B47C-A7BFA38D49C2}" dt="2019-01-12T13:04:55.309" v="2167" actId="26606"/>
          <ac:spMkLst>
            <pc:docMk/>
            <pc:sldMk cId="3634619986" sldId="280"/>
            <ac:spMk id="9" creationId="{1CE580D1-F917-4567-AFB4-99AA9B52ADF0}"/>
          </ac:spMkLst>
        </pc:spChg>
        <pc:spChg chg="del">
          <ac:chgData name="Amanda Wishnie" userId="9233a93bc91cf3d3" providerId="LiveId" clId="{9148242F-99E8-4568-B47C-A7BFA38D49C2}" dt="2019-01-12T13:00:42.336" v="2111"/>
          <ac:spMkLst>
            <pc:docMk/>
            <pc:sldMk cId="3634619986" sldId="280"/>
            <ac:spMk id="12" creationId="{B0075745-2871-4EFE-AB1D-91ED1391220A}"/>
          </ac:spMkLst>
        </pc:spChg>
        <pc:spChg chg="add">
          <ac:chgData name="Amanda Wishnie" userId="9233a93bc91cf3d3" providerId="LiveId" clId="{9148242F-99E8-4568-B47C-A7BFA38D49C2}" dt="2019-01-12T13:04:55.309" v="2167" actId="26606"/>
          <ac:spMkLst>
            <pc:docMk/>
            <pc:sldMk cId="3634619986" sldId="280"/>
            <ac:spMk id="17" creationId="{1C69834E-5EEE-4D61-833E-04928896454C}"/>
          </ac:spMkLst>
        </pc:spChg>
        <pc:spChg chg="add">
          <ac:chgData name="Amanda Wishnie" userId="9233a93bc91cf3d3" providerId="LiveId" clId="{9148242F-99E8-4568-B47C-A7BFA38D49C2}" dt="2019-01-12T13:04:55.309" v="2167" actId="26606"/>
          <ac:spMkLst>
            <pc:docMk/>
            <pc:sldMk cId="3634619986" sldId="280"/>
            <ac:spMk id="19" creationId="{58E5D9BA-46E7-4BFA-9C74-75495BF6F54D}"/>
          </ac:spMkLst>
        </pc:spChg>
        <pc:spChg chg="del">
          <ac:chgData name="Amanda Wishnie" userId="9233a93bc91cf3d3" providerId="LiveId" clId="{9148242F-99E8-4568-B47C-A7BFA38D49C2}" dt="2019-01-12T13:00:42.336" v="2111"/>
          <ac:spMkLst>
            <pc:docMk/>
            <pc:sldMk cId="3634619986" sldId="280"/>
            <ac:spMk id="20" creationId="{AB84E9C1-D82D-4069-AD26-92280768DA53}"/>
          </ac:spMkLst>
        </pc:spChg>
        <pc:grpChg chg="del">
          <ac:chgData name="Amanda Wishnie" userId="9233a93bc91cf3d3" providerId="LiveId" clId="{9148242F-99E8-4568-B47C-A7BFA38D49C2}" dt="2019-01-12T13:00:42.336" v="2111"/>
          <ac:grpSpMkLst>
            <pc:docMk/>
            <pc:sldMk cId="3634619986" sldId="280"/>
            <ac:grpSpMk id="14" creationId="{F8B6FE07-47DE-47F7-9986-CC53D02A1A63}"/>
          </ac:grpSpMkLst>
        </pc:grpChg>
        <pc:grpChg chg="add">
          <ac:chgData name="Amanda Wishnie" userId="9233a93bc91cf3d3" providerId="LiveId" clId="{9148242F-99E8-4568-B47C-A7BFA38D49C2}" dt="2019-01-12T13:04:55.309" v="2167" actId="26606"/>
          <ac:grpSpMkLst>
            <pc:docMk/>
            <pc:sldMk cId="3634619986" sldId="280"/>
            <ac:grpSpMk id="21" creationId="{4BE4308E-D3C7-4FB9-928C-C0B7F62ECFF5}"/>
          </ac:grpSpMkLst>
        </pc:grpChg>
        <pc:picChg chg="mod">
          <ac:chgData name="Amanda Wishnie" userId="9233a93bc91cf3d3" providerId="LiveId" clId="{9148242F-99E8-4568-B47C-A7BFA38D49C2}" dt="2019-01-12T13:04:55.309" v="2167" actId="26606"/>
          <ac:picMkLst>
            <pc:docMk/>
            <pc:sldMk cId="3634619986" sldId="280"/>
            <ac:picMk id="4" creationId="{00000000-0000-0000-0000-000000000000}"/>
          </ac:picMkLst>
        </pc:picChg>
        <pc:picChg chg="add">
          <ac:chgData name="Amanda Wishnie" userId="9233a93bc91cf3d3" providerId="LiveId" clId="{9148242F-99E8-4568-B47C-A7BFA38D49C2}" dt="2019-01-12T13:04:55.309" v="2167" actId="26606"/>
          <ac:picMkLst>
            <pc:docMk/>
            <pc:sldMk cId="3634619986" sldId="280"/>
            <ac:picMk id="11" creationId="{1F5620B8-A2D8-4568-B566-F0453A0D9167}"/>
          </ac:picMkLst>
        </pc:picChg>
        <pc:picChg chg="del">
          <ac:chgData name="Amanda Wishnie" userId="9233a93bc91cf3d3" providerId="LiveId" clId="{9148242F-99E8-4568-B47C-A7BFA38D49C2}" dt="2019-01-12T13:00:42.336" v="2111"/>
          <ac:picMkLst>
            <pc:docMk/>
            <pc:sldMk cId="3634619986" sldId="280"/>
            <ac:picMk id="22" creationId="{5886CB00-0B4D-464B-8ED8-6028A46899A6}"/>
          </ac:picMkLst>
        </pc:picChg>
        <pc:picChg chg="add">
          <ac:chgData name="Amanda Wishnie" userId="9233a93bc91cf3d3" providerId="LiveId" clId="{9148242F-99E8-4568-B47C-A7BFA38D49C2}" dt="2019-01-12T13:04:55.309" v="2167" actId="26606"/>
          <ac:picMkLst>
            <pc:docMk/>
            <pc:sldMk cId="3634619986" sldId="280"/>
            <ac:picMk id="27" creationId="{4C401D57-600A-4C91-AC9A-14CA1ED6F7D8}"/>
          </ac:picMkLst>
        </pc:picChg>
        <pc:cxnChg chg="add">
          <ac:chgData name="Amanda Wishnie" userId="9233a93bc91cf3d3" providerId="LiveId" clId="{9148242F-99E8-4568-B47C-A7BFA38D49C2}" dt="2019-01-12T13:04:55.309" v="2167" actId="26606"/>
          <ac:cxnSpMkLst>
            <pc:docMk/>
            <pc:sldMk cId="3634619986" sldId="280"/>
            <ac:cxnSpMk id="13" creationId="{1C7D2BA4-4B7A-4596-8BCC-5CF715423894}"/>
          </ac:cxnSpMkLst>
        </pc:cxnChg>
        <pc:cxnChg chg="add">
          <ac:chgData name="Amanda Wishnie" userId="9233a93bc91cf3d3" providerId="LiveId" clId="{9148242F-99E8-4568-B47C-A7BFA38D49C2}" dt="2019-01-12T13:04:55.309" v="2167" actId="26606"/>
          <ac:cxnSpMkLst>
            <pc:docMk/>
            <pc:sldMk cId="3634619986" sldId="280"/>
            <ac:cxnSpMk id="15" creationId="{4977F1E1-2B6F-4BB6-899F-67D8764D83C5}"/>
          </ac:cxnSpMkLst>
        </pc:cxnChg>
        <pc:cxnChg chg="del">
          <ac:chgData name="Amanda Wishnie" userId="9233a93bc91cf3d3" providerId="LiveId" clId="{9148242F-99E8-4568-B47C-A7BFA38D49C2}" dt="2019-01-12T13:00:42.336" v="2111"/>
          <ac:cxnSpMkLst>
            <pc:docMk/>
            <pc:sldMk cId="3634619986" sldId="280"/>
            <ac:cxnSpMk id="18" creationId="{FDE442CB-3821-45ED-8A24-25846C0B6AA8}"/>
          </ac:cxnSpMkLst>
        </pc:cxnChg>
        <pc:cxnChg chg="del">
          <ac:chgData name="Amanda Wishnie" userId="9233a93bc91cf3d3" providerId="LiveId" clId="{9148242F-99E8-4568-B47C-A7BFA38D49C2}" dt="2019-01-12T13:00:42.336" v="2111"/>
          <ac:cxnSpMkLst>
            <pc:docMk/>
            <pc:sldMk cId="3634619986" sldId="280"/>
            <ac:cxnSpMk id="24" creationId="{F47B8F6D-15DD-492D-9776-DF8BEF3ECAA9}"/>
          </ac:cxnSpMkLst>
        </pc:cxnChg>
        <pc:cxnChg chg="add">
          <ac:chgData name="Amanda Wishnie" userId="9233a93bc91cf3d3" providerId="LiveId" clId="{9148242F-99E8-4568-B47C-A7BFA38D49C2}" dt="2019-01-12T13:04:55.309" v="2167" actId="26606"/>
          <ac:cxnSpMkLst>
            <pc:docMk/>
            <pc:sldMk cId="3634619986" sldId="280"/>
            <ac:cxnSpMk id="25" creationId="{D8155E42-34DF-487F-9EE3-78A6093B3F81}"/>
          </ac:cxnSpMkLst>
        </pc:cxnChg>
        <pc:cxnChg chg="add">
          <ac:chgData name="Amanda Wishnie" userId="9233a93bc91cf3d3" providerId="LiveId" clId="{9148242F-99E8-4568-B47C-A7BFA38D49C2}" dt="2019-01-12T13:04:55.309" v="2167" actId="26606"/>
          <ac:cxnSpMkLst>
            <pc:docMk/>
            <pc:sldMk cId="3634619986" sldId="280"/>
            <ac:cxnSpMk id="29" creationId="{412BDC66-00FA-4A3F-9BC7-BE05FF7705F8}"/>
          </ac:cxnSpMkLst>
        </pc:cxnChg>
      </pc:sldChg>
      <pc:sldChg chg="modSp add">
        <pc:chgData name="Amanda Wishnie" userId="9233a93bc91cf3d3" providerId="LiveId" clId="{9148242F-99E8-4568-B47C-A7BFA38D49C2}" dt="2019-01-12T13:01:41.154" v="2119" actId="120"/>
        <pc:sldMkLst>
          <pc:docMk/>
          <pc:sldMk cId="1695104779" sldId="281"/>
        </pc:sldMkLst>
        <pc:spChg chg="mod">
          <ac:chgData name="Amanda Wishnie" userId="9233a93bc91cf3d3" providerId="LiveId" clId="{9148242F-99E8-4568-B47C-A7BFA38D49C2}" dt="2019-01-12T13:01:41.154" v="2119" actId="120"/>
          <ac:spMkLst>
            <pc:docMk/>
            <pc:sldMk cId="1695104779" sldId="281"/>
            <ac:spMk id="2" creationId="{00000000-0000-0000-0000-000000000000}"/>
          </ac:spMkLst>
        </pc:spChg>
      </pc:sldChg>
      <pc:sldChg chg="modSp add">
        <pc:chgData name="Amanda Wishnie" userId="9233a93bc91cf3d3" providerId="LiveId" clId="{9148242F-99E8-4568-B47C-A7BFA38D49C2}" dt="2019-01-12T13:01:30.787" v="2117" actId="14100"/>
        <pc:sldMkLst>
          <pc:docMk/>
          <pc:sldMk cId="1391284549" sldId="282"/>
        </pc:sldMkLst>
        <pc:picChg chg="mod">
          <ac:chgData name="Amanda Wishnie" userId="9233a93bc91cf3d3" providerId="LiveId" clId="{9148242F-99E8-4568-B47C-A7BFA38D49C2}" dt="2019-01-12T13:01:30.787" v="2117" actId="14100"/>
          <ac:picMkLst>
            <pc:docMk/>
            <pc:sldMk cId="1391284549" sldId="282"/>
            <ac:picMk id="7" creationId="{00000000-0000-0000-0000-000000000000}"/>
          </ac:picMkLst>
        </pc:picChg>
      </pc:sldChg>
      <pc:sldChg chg="modSp add">
        <pc:chgData name="Amanda Wishnie" userId="9233a93bc91cf3d3" providerId="LiveId" clId="{9148242F-99E8-4568-B47C-A7BFA38D49C2}" dt="2019-01-12T13:01:18.614" v="2115" actId="1076"/>
        <pc:sldMkLst>
          <pc:docMk/>
          <pc:sldMk cId="919070137" sldId="283"/>
        </pc:sldMkLst>
        <pc:picChg chg="mod">
          <ac:chgData name="Amanda Wishnie" userId="9233a93bc91cf3d3" providerId="LiveId" clId="{9148242F-99E8-4568-B47C-A7BFA38D49C2}" dt="2019-01-12T13:01:05.009" v="2113" actId="1076"/>
          <ac:picMkLst>
            <pc:docMk/>
            <pc:sldMk cId="919070137" sldId="283"/>
            <ac:picMk id="4" creationId="{00000000-0000-0000-0000-000000000000}"/>
          </ac:picMkLst>
        </pc:picChg>
        <pc:picChg chg="mod modCrop">
          <ac:chgData name="Amanda Wishnie" userId="9233a93bc91cf3d3" providerId="LiveId" clId="{9148242F-99E8-4568-B47C-A7BFA38D49C2}" dt="2019-01-12T13:01:18.614" v="2115" actId="1076"/>
          <ac:picMkLst>
            <pc:docMk/>
            <pc:sldMk cId="919070137" sldId="283"/>
            <ac:picMk id="5" creationId="{00000000-0000-0000-0000-000000000000}"/>
          </ac:picMkLst>
        </pc:picChg>
      </pc:sldChg>
      <pc:sldChg chg="add">
        <pc:chgData name="Amanda Wishnie" userId="9233a93bc91cf3d3" providerId="LiveId" clId="{9148242F-99E8-4568-B47C-A7BFA38D49C2}" dt="2019-01-12T13:00:53.892" v="2112"/>
        <pc:sldMkLst>
          <pc:docMk/>
          <pc:sldMk cId="699975042" sldId="284"/>
        </pc:sldMkLst>
      </pc:sldChg>
      <pc:sldChg chg="add">
        <pc:chgData name="Amanda Wishnie" userId="9233a93bc91cf3d3" providerId="LiveId" clId="{9148242F-99E8-4568-B47C-A7BFA38D49C2}" dt="2019-01-12T13:00:53.892" v="2112"/>
        <pc:sldMkLst>
          <pc:docMk/>
          <pc:sldMk cId="3939738522" sldId="285"/>
        </pc:sldMkLst>
      </pc:sldChg>
      <pc:sldChg chg="add">
        <pc:chgData name="Amanda Wishnie" userId="9233a93bc91cf3d3" providerId="LiveId" clId="{9148242F-99E8-4568-B47C-A7BFA38D49C2}" dt="2019-01-12T13:00:53.892" v="2112"/>
        <pc:sldMkLst>
          <pc:docMk/>
          <pc:sldMk cId="3395015530" sldId="286"/>
        </pc:sldMkLst>
      </pc:sldChg>
      <pc:sldChg chg="addSp delSp modSp add ord">
        <pc:chgData name="Amanda Wishnie" userId="9233a93bc91cf3d3" providerId="LiveId" clId="{9148242F-99E8-4568-B47C-A7BFA38D49C2}" dt="2019-01-12T13:06:31.550" v="2173" actId="1076"/>
        <pc:sldMkLst>
          <pc:docMk/>
          <pc:sldMk cId="3171415776" sldId="287"/>
        </pc:sldMkLst>
        <pc:spChg chg="mod">
          <ac:chgData name="Amanda Wishnie" userId="9233a93bc91cf3d3" providerId="LiveId" clId="{9148242F-99E8-4568-B47C-A7BFA38D49C2}" dt="2019-01-12T13:03:38.290" v="2137" actId="27636"/>
          <ac:spMkLst>
            <pc:docMk/>
            <pc:sldMk cId="3171415776" sldId="287"/>
            <ac:spMk id="3" creationId="{49C339A5-52AF-4A15-9427-51ECA978BEE7}"/>
          </ac:spMkLst>
        </pc:spChg>
        <pc:spChg chg="mod">
          <ac:chgData name="Amanda Wishnie" userId="9233a93bc91cf3d3" providerId="LiveId" clId="{9148242F-99E8-4568-B47C-A7BFA38D49C2}" dt="2019-01-12T13:03:57.347" v="2164" actId="14100"/>
          <ac:spMkLst>
            <pc:docMk/>
            <pc:sldMk cId="3171415776" sldId="287"/>
            <ac:spMk id="4" creationId="{93F09867-EF0E-4299-9394-45ADEB7D03CD}"/>
          </ac:spMkLst>
        </pc:spChg>
        <pc:picChg chg="add mod">
          <ac:chgData name="Amanda Wishnie" userId="9233a93bc91cf3d3" providerId="LiveId" clId="{9148242F-99E8-4568-B47C-A7BFA38D49C2}" dt="2019-01-12T13:05:04.488" v="2168" actId="14100"/>
          <ac:picMkLst>
            <pc:docMk/>
            <pc:sldMk cId="3171415776" sldId="287"/>
            <ac:picMk id="2" creationId="{0E6D4241-A96A-46CC-9880-4117CF48C91A}"/>
          </ac:picMkLst>
        </pc:picChg>
        <pc:picChg chg="del">
          <ac:chgData name="Amanda Wishnie" userId="9233a93bc91cf3d3" providerId="LiveId" clId="{9148242F-99E8-4568-B47C-A7BFA38D49C2}" dt="2019-01-12T13:03:45.160" v="2138" actId="478"/>
          <ac:picMkLst>
            <pc:docMk/>
            <pc:sldMk cId="3171415776" sldId="287"/>
            <ac:picMk id="5" creationId="{3C6E9744-760A-40FF-8C95-EE050D29477D}"/>
          </ac:picMkLst>
        </pc:picChg>
        <pc:picChg chg="add mod">
          <ac:chgData name="Amanda Wishnie" userId="9233a93bc91cf3d3" providerId="LiveId" clId="{9148242F-99E8-4568-B47C-A7BFA38D49C2}" dt="2019-01-12T13:06:31.550" v="2173" actId="1076"/>
          <ac:picMkLst>
            <pc:docMk/>
            <pc:sldMk cId="3171415776" sldId="287"/>
            <ac:picMk id="7" creationId="{55E5DCBF-7178-42C5-9B60-08DFEB35427A}"/>
          </ac:picMkLst>
        </pc:picChg>
        <pc:picChg chg="add mod">
          <ac:chgData name="Amanda Wishnie" userId="9233a93bc91cf3d3" providerId="LiveId" clId="{9148242F-99E8-4568-B47C-A7BFA38D49C2}" dt="2019-01-12T13:06:28.814" v="2172" actId="1076"/>
          <ac:picMkLst>
            <pc:docMk/>
            <pc:sldMk cId="3171415776" sldId="287"/>
            <ac:picMk id="9" creationId="{190F1F86-D71D-460E-9642-49CEE3DE437D}"/>
          </ac:picMkLst>
        </pc:picChg>
        <pc:picChg chg="add mod">
          <ac:chgData name="Amanda Wishnie" userId="9233a93bc91cf3d3" providerId="LiveId" clId="{9148242F-99E8-4568-B47C-A7BFA38D49C2}" dt="2019-01-12T13:06:26.923" v="2171" actId="1076"/>
          <ac:picMkLst>
            <pc:docMk/>
            <pc:sldMk cId="3171415776" sldId="287"/>
            <ac:picMk id="11" creationId="{A6E97868-3117-4670-8509-C32AD843B58B}"/>
          </ac:picMkLst>
        </pc:picChg>
        <pc:picChg chg="add mod">
          <ac:chgData name="Amanda Wishnie" userId="9233a93bc91cf3d3" providerId="LiveId" clId="{9148242F-99E8-4568-B47C-A7BFA38D49C2}" dt="2019-01-12T13:06:24.448" v="2170" actId="1076"/>
          <ac:picMkLst>
            <pc:docMk/>
            <pc:sldMk cId="3171415776" sldId="287"/>
            <ac:picMk id="13" creationId="{CA57A3B1-4709-4BDE-9430-7EB8F26C850E}"/>
          </ac:picMkLst>
        </pc:picChg>
        <pc:picChg chg="del">
          <ac:chgData name="Amanda Wishnie" userId="9233a93bc91cf3d3" providerId="LiveId" clId="{9148242F-99E8-4568-B47C-A7BFA38D49C2}" dt="2019-01-12T13:03:45.160" v="2138" actId="478"/>
          <ac:picMkLst>
            <pc:docMk/>
            <pc:sldMk cId="3171415776" sldId="287"/>
            <ac:picMk id="19" creationId="{49E20A11-5F9E-4249-8901-9D8A3CA4A417}"/>
          </ac:picMkLst>
        </pc:picChg>
        <pc:picChg chg="del">
          <ac:chgData name="Amanda Wishnie" userId="9233a93bc91cf3d3" providerId="LiveId" clId="{9148242F-99E8-4568-B47C-A7BFA38D49C2}" dt="2019-01-12T13:03:45.160" v="2138" actId="478"/>
          <ac:picMkLst>
            <pc:docMk/>
            <pc:sldMk cId="3171415776" sldId="287"/>
            <ac:picMk id="23" creationId="{44C1ADEA-8B67-4A38-8CDF-5F22CDFFB6B7}"/>
          </ac:picMkLst>
        </pc:picChg>
        <pc:picChg chg="del">
          <ac:chgData name="Amanda Wishnie" userId="9233a93bc91cf3d3" providerId="LiveId" clId="{9148242F-99E8-4568-B47C-A7BFA38D49C2}" dt="2019-01-12T13:03:45.160" v="2138" actId="478"/>
          <ac:picMkLst>
            <pc:docMk/>
            <pc:sldMk cId="3171415776" sldId="287"/>
            <ac:picMk id="25" creationId="{FE193003-9E03-47F4-9089-98BFE2608079}"/>
          </ac:picMkLst>
        </pc:picChg>
        <pc:picChg chg="del">
          <ac:chgData name="Amanda Wishnie" userId="9233a93bc91cf3d3" providerId="LiveId" clId="{9148242F-99E8-4568-B47C-A7BFA38D49C2}" dt="2019-01-12T13:03:45.160" v="2138" actId="478"/>
          <ac:picMkLst>
            <pc:docMk/>
            <pc:sldMk cId="3171415776" sldId="287"/>
            <ac:picMk id="27" creationId="{539171DF-D899-4FF5-B979-652318C4DFCA}"/>
          </ac:picMkLst>
        </pc:picChg>
      </pc:sldChg>
      <pc:sldChg chg="addSp delSp modSp add del setBg delDesignElem">
        <pc:chgData name="Amanda Wishnie" userId="9233a93bc91cf3d3" providerId="LiveId" clId="{9148242F-99E8-4568-B47C-A7BFA38D49C2}" dt="2019-01-12T13:24:05.452" v="2757" actId="2696"/>
        <pc:sldMkLst>
          <pc:docMk/>
          <pc:sldMk cId="1925941074" sldId="288"/>
        </pc:sldMkLst>
        <pc:spChg chg="del">
          <ac:chgData name="Amanda Wishnie" userId="9233a93bc91cf3d3" providerId="LiveId" clId="{9148242F-99E8-4568-B47C-A7BFA38D49C2}" dt="2019-01-12T13:13:05.927" v="2431"/>
          <ac:spMkLst>
            <pc:docMk/>
            <pc:sldMk cId="1925941074" sldId="288"/>
            <ac:spMk id="7" creationId="{2D5E6CDB-92ED-43A1-9491-C46E2C8E9956}"/>
          </ac:spMkLst>
        </pc:spChg>
        <pc:spChg chg="del">
          <ac:chgData name="Amanda Wishnie" userId="9233a93bc91cf3d3" providerId="LiveId" clId="{9148242F-99E8-4568-B47C-A7BFA38D49C2}" dt="2019-01-12T13:13:05.927" v="2431"/>
          <ac:spMkLst>
            <pc:docMk/>
            <pc:sldMk cId="1925941074" sldId="288"/>
            <ac:spMk id="9" creationId="{23B9DAF8-7DB4-40CB-85F8-7E02F95C6CA7}"/>
          </ac:spMkLst>
        </pc:spChg>
        <pc:spChg chg="del">
          <ac:chgData name="Amanda Wishnie" userId="9233a93bc91cf3d3" providerId="LiveId" clId="{9148242F-99E8-4568-B47C-A7BFA38D49C2}" dt="2019-01-12T13:13:05.927" v="2431"/>
          <ac:spMkLst>
            <pc:docMk/>
            <pc:sldMk cId="1925941074" sldId="288"/>
            <ac:spMk id="10" creationId="{1669046F-5838-4C7A-BBE8-A77F40FD9C7F}"/>
          </ac:spMkLst>
        </pc:spChg>
        <pc:grpChg chg="del">
          <ac:chgData name="Amanda Wishnie" userId="9233a93bc91cf3d3" providerId="LiveId" clId="{9148242F-99E8-4568-B47C-A7BFA38D49C2}" dt="2019-01-12T13:13:05.927" v="2431"/>
          <ac:grpSpMkLst>
            <pc:docMk/>
            <pc:sldMk cId="1925941074" sldId="288"/>
            <ac:grpSpMk id="8" creationId="{EBB966BC-DC49-4138-8DEF-B1CD13033926}"/>
          </ac:grpSpMkLst>
        </pc:grpChg>
        <pc:picChg chg="del">
          <ac:chgData name="Amanda Wishnie" userId="9233a93bc91cf3d3" providerId="LiveId" clId="{9148242F-99E8-4568-B47C-A7BFA38D49C2}" dt="2019-01-12T13:13:05.927" v="2431"/>
          <ac:picMkLst>
            <pc:docMk/>
            <pc:sldMk cId="1925941074" sldId="288"/>
            <ac:picMk id="13" creationId="{7EFCF05C-6070-460B-8E60-12BE3EFD19F0}"/>
          </ac:picMkLst>
        </pc:picChg>
        <pc:picChg chg="add mod">
          <ac:chgData name="Amanda Wishnie" userId="9233a93bc91cf3d3" providerId="LiveId" clId="{9148242F-99E8-4568-B47C-A7BFA38D49C2}" dt="2019-01-12T13:13:15.845" v="2434" actId="1076"/>
          <ac:picMkLst>
            <pc:docMk/>
            <pc:sldMk cId="1925941074" sldId="288"/>
            <ac:picMk id="14" creationId="{1AFEAFF9-A208-4043-928F-2C33E28E00CD}"/>
          </ac:picMkLst>
        </pc:picChg>
        <pc:picChg chg="del">
          <ac:chgData name="Amanda Wishnie" userId="9233a93bc91cf3d3" providerId="LiveId" clId="{9148242F-99E8-4568-B47C-A7BFA38D49C2}" dt="2019-01-12T13:13:10.633" v="2432" actId="478"/>
          <ac:picMkLst>
            <pc:docMk/>
            <pc:sldMk cId="1925941074" sldId="288"/>
            <ac:picMk id="21" creationId="{50406A75-AD25-4CB8-83CB-2CB6A4916C96}"/>
          </ac:picMkLst>
        </pc:picChg>
        <pc:cxnChg chg="del">
          <ac:chgData name="Amanda Wishnie" userId="9233a93bc91cf3d3" providerId="LiveId" clId="{9148242F-99E8-4568-B47C-A7BFA38D49C2}" dt="2019-01-12T13:13:05.927" v="2431"/>
          <ac:cxnSpMkLst>
            <pc:docMk/>
            <pc:sldMk cId="1925941074" sldId="288"/>
            <ac:cxnSpMk id="11" creationId="{606AED2C-61BA-485C-9DD4-B23B6280F9D8}"/>
          </ac:cxnSpMkLst>
        </pc:cxnChg>
        <pc:cxnChg chg="del">
          <ac:chgData name="Amanda Wishnie" userId="9233a93bc91cf3d3" providerId="LiveId" clId="{9148242F-99E8-4568-B47C-A7BFA38D49C2}" dt="2019-01-12T13:13:05.927" v="2431"/>
          <ac:cxnSpMkLst>
            <pc:docMk/>
            <pc:sldMk cId="1925941074" sldId="288"/>
            <ac:cxnSpMk id="17" creationId="{CFD731F1-726F-453E-9516-3058095DE995}"/>
          </ac:cxnSpMkLst>
        </pc:cxnChg>
      </pc:sldChg>
      <pc:sldChg chg="addSp delSp modSp add modAnim">
        <pc:chgData name="Amanda Wishnie" userId="9233a93bc91cf3d3" providerId="LiveId" clId="{9148242F-99E8-4568-B47C-A7BFA38D49C2}" dt="2019-01-12T13:40:31.883" v="2916" actId="1076"/>
        <pc:sldMkLst>
          <pc:docMk/>
          <pc:sldMk cId="3307019084" sldId="288"/>
        </pc:sldMkLst>
        <pc:spChg chg="del">
          <ac:chgData name="Amanda Wishnie" userId="9233a93bc91cf3d3" providerId="LiveId" clId="{9148242F-99E8-4568-B47C-A7BFA38D49C2}" dt="2019-01-12T13:24:26.966" v="2759"/>
          <ac:spMkLst>
            <pc:docMk/>
            <pc:sldMk cId="3307019084" sldId="288"/>
            <ac:spMk id="2" creationId="{14B8D576-9EB8-4915-AAD3-0F4B4A5650F9}"/>
          </ac:spMkLst>
        </pc:spChg>
        <pc:spChg chg="del">
          <ac:chgData name="Amanda Wishnie" userId="9233a93bc91cf3d3" providerId="LiveId" clId="{9148242F-99E8-4568-B47C-A7BFA38D49C2}" dt="2019-01-12T13:24:26.966" v="2759"/>
          <ac:spMkLst>
            <pc:docMk/>
            <pc:sldMk cId="3307019084" sldId="288"/>
            <ac:spMk id="3" creationId="{F90AAFD0-C284-4B38-8C72-374FD49F6A5B}"/>
          </ac:spMkLst>
        </pc:spChg>
        <pc:spChg chg="add del mod">
          <ac:chgData name="Amanda Wishnie" userId="9233a93bc91cf3d3" providerId="LiveId" clId="{9148242F-99E8-4568-B47C-A7BFA38D49C2}" dt="2019-01-12T13:29:37.819" v="2764"/>
          <ac:spMkLst>
            <pc:docMk/>
            <pc:sldMk cId="3307019084" sldId="288"/>
            <ac:spMk id="4" creationId="{DAD8C4C2-5C74-4CD4-9E16-D4E23A15AF9A}"/>
          </ac:spMkLst>
        </pc:spChg>
        <pc:spChg chg="add del mod">
          <ac:chgData name="Amanda Wishnie" userId="9233a93bc91cf3d3" providerId="LiveId" clId="{9148242F-99E8-4568-B47C-A7BFA38D49C2}" dt="2019-01-12T13:29:37.819" v="2764"/>
          <ac:spMkLst>
            <pc:docMk/>
            <pc:sldMk cId="3307019084" sldId="288"/>
            <ac:spMk id="5" creationId="{F035518B-A2A7-4DFB-94F6-E5C01EED0F17}"/>
          </ac:spMkLst>
        </pc:spChg>
        <pc:spChg chg="add mod ord">
          <ac:chgData name="Amanda Wishnie" userId="9233a93bc91cf3d3" providerId="LiveId" clId="{9148242F-99E8-4568-B47C-A7BFA38D49C2}" dt="2019-01-12T13:39:32.422" v="2905" actId="1076"/>
          <ac:spMkLst>
            <pc:docMk/>
            <pc:sldMk cId="3307019084" sldId="288"/>
            <ac:spMk id="7" creationId="{F1F82F80-4F00-49CD-ACFC-A9D482E13FBA}"/>
          </ac:spMkLst>
        </pc:spChg>
        <pc:spChg chg="add mod">
          <ac:chgData name="Amanda Wishnie" userId="9233a93bc91cf3d3" providerId="LiveId" clId="{9148242F-99E8-4568-B47C-A7BFA38D49C2}" dt="2019-01-12T13:39:43.409" v="2909" actId="1076"/>
          <ac:spMkLst>
            <pc:docMk/>
            <pc:sldMk cId="3307019084" sldId="288"/>
            <ac:spMk id="9" creationId="{AAACFB94-FADF-4BBE-8EC8-2B31F98DDBD4}"/>
          </ac:spMkLst>
        </pc:spChg>
        <pc:spChg chg="add mod">
          <ac:chgData name="Amanda Wishnie" userId="9233a93bc91cf3d3" providerId="LiveId" clId="{9148242F-99E8-4568-B47C-A7BFA38D49C2}" dt="2019-01-12T13:35:01.610" v="2884" actId="1076"/>
          <ac:spMkLst>
            <pc:docMk/>
            <pc:sldMk cId="3307019084" sldId="288"/>
            <ac:spMk id="12" creationId="{42F5081E-F09F-4E2B-9FA3-58B1F86A07EC}"/>
          </ac:spMkLst>
        </pc:spChg>
        <pc:grpChg chg="add mod">
          <ac:chgData name="Amanda Wishnie" userId="9233a93bc91cf3d3" providerId="LiveId" clId="{9148242F-99E8-4568-B47C-A7BFA38D49C2}" dt="2019-01-12T13:40:12.308" v="2914" actId="1076"/>
          <ac:grpSpMkLst>
            <pc:docMk/>
            <pc:sldMk cId="3307019084" sldId="288"/>
            <ac:grpSpMk id="10" creationId="{371DFE7F-DD83-4457-BB17-03E34AD01F76}"/>
          </ac:grpSpMkLst>
        </pc:grpChg>
        <pc:grpChg chg="add mod">
          <ac:chgData name="Amanda Wishnie" userId="9233a93bc91cf3d3" providerId="LiveId" clId="{9148242F-99E8-4568-B47C-A7BFA38D49C2}" dt="2019-01-12T13:39:02.501" v="2895" actId="164"/>
          <ac:grpSpMkLst>
            <pc:docMk/>
            <pc:sldMk cId="3307019084" sldId="288"/>
            <ac:grpSpMk id="11" creationId="{AB736356-F503-402C-AF22-69F93A783530}"/>
          </ac:grpSpMkLst>
        </pc:grpChg>
        <pc:grpChg chg="add mod ord">
          <ac:chgData name="Amanda Wishnie" userId="9233a93bc91cf3d3" providerId="LiveId" clId="{9148242F-99E8-4568-B47C-A7BFA38D49C2}" dt="2019-01-12T13:40:10.815" v="2913" actId="1076"/>
          <ac:grpSpMkLst>
            <pc:docMk/>
            <pc:sldMk cId="3307019084" sldId="288"/>
            <ac:grpSpMk id="14" creationId="{32F3666E-1499-4A8E-9962-323A5D4B9E32}"/>
          </ac:grpSpMkLst>
        </pc:grpChg>
        <pc:picChg chg="add mod modCrop">
          <ac:chgData name="Amanda Wishnie" userId="9233a93bc91cf3d3" providerId="LiveId" clId="{9148242F-99E8-4568-B47C-A7BFA38D49C2}" dt="2019-01-12T13:39:32.422" v="2905" actId="1076"/>
          <ac:picMkLst>
            <pc:docMk/>
            <pc:sldMk cId="3307019084" sldId="288"/>
            <ac:picMk id="6" creationId="{030823A5-177E-4744-AA3F-78C27A1AE6DA}"/>
          </ac:picMkLst>
        </pc:picChg>
        <pc:picChg chg="add mod ord modCrop">
          <ac:chgData name="Amanda Wishnie" userId="9233a93bc91cf3d3" providerId="LiveId" clId="{9148242F-99E8-4568-B47C-A7BFA38D49C2}" dt="2019-01-12T13:40:31.883" v="2916" actId="1076"/>
          <ac:picMkLst>
            <pc:docMk/>
            <pc:sldMk cId="3307019084" sldId="288"/>
            <ac:picMk id="8" creationId="{67985934-0944-49A9-B0B5-8115ADF3BFA7}"/>
          </ac:picMkLst>
        </pc:picChg>
        <pc:picChg chg="add mod ord modCrop">
          <ac:chgData name="Amanda Wishnie" userId="9233a93bc91cf3d3" providerId="LiveId" clId="{9148242F-99E8-4568-B47C-A7BFA38D49C2}" dt="2019-01-12T13:39:32.422" v="2905" actId="1076"/>
          <ac:picMkLst>
            <pc:docMk/>
            <pc:sldMk cId="3307019084" sldId="288"/>
            <ac:picMk id="13" creationId="{A9367152-9618-4636-96BB-E0CAA6E93AE0}"/>
          </ac:picMkLst>
        </pc:picChg>
      </pc:sldChg>
      <pc:sldChg chg="addSp modSp add modAnim">
        <pc:chgData name="Amanda Wishnie" userId="9233a93bc91cf3d3" providerId="LiveId" clId="{9148242F-99E8-4568-B47C-A7BFA38D49C2}" dt="2019-01-12T13:46:33.570" v="3203" actId="1076"/>
        <pc:sldMkLst>
          <pc:docMk/>
          <pc:sldMk cId="2899478339" sldId="289"/>
        </pc:sldMkLst>
        <pc:grpChg chg="add mod">
          <ac:chgData name="Amanda Wishnie" userId="9233a93bc91cf3d3" providerId="LiveId" clId="{9148242F-99E8-4568-B47C-A7BFA38D49C2}" dt="2019-01-12T13:46:33.570" v="3203" actId="1076"/>
          <ac:grpSpMkLst>
            <pc:docMk/>
            <pc:sldMk cId="2899478339" sldId="289"/>
            <ac:grpSpMk id="2" creationId="{FA019B58-F12F-477C-B1C2-3A3C2256AEFC}"/>
          </ac:grpSpMkLst>
        </pc:grpChg>
      </pc:sldChg>
      <pc:sldChg chg="addSp modSp add del">
        <pc:chgData name="Amanda Wishnie" userId="9233a93bc91cf3d3" providerId="LiveId" clId="{9148242F-99E8-4568-B47C-A7BFA38D49C2}" dt="2019-01-12T13:47:47.034" v="3235" actId="2696"/>
        <pc:sldMkLst>
          <pc:docMk/>
          <pc:sldMk cId="983461262" sldId="290"/>
        </pc:sldMkLst>
        <pc:spChg chg="add mod">
          <ac:chgData name="Amanda Wishnie" userId="9233a93bc91cf3d3" providerId="LiveId" clId="{9148242F-99E8-4568-B47C-A7BFA38D49C2}" dt="2019-01-12T13:47:35.643" v="3234" actId="20577"/>
          <ac:spMkLst>
            <pc:docMk/>
            <pc:sldMk cId="983461262" sldId="290"/>
            <ac:spMk id="3" creationId="{92D5A89C-99CE-461C-8DAB-6DBE6400AB62}"/>
          </ac:spMkLst>
        </pc:spChg>
        <pc:picChg chg="add mod">
          <ac:chgData name="Amanda Wishnie" userId="9233a93bc91cf3d3" providerId="LiveId" clId="{9148242F-99E8-4568-B47C-A7BFA38D49C2}" dt="2019-01-12T13:47:18.405" v="3208" actId="1076"/>
          <ac:picMkLst>
            <pc:docMk/>
            <pc:sldMk cId="983461262" sldId="290"/>
            <ac:picMk id="2" creationId="{1607F11C-21B0-4680-AEAF-37145F172E0F}"/>
          </ac:picMkLst>
        </pc:picChg>
      </pc:sldChg>
      <pc:sldChg chg="addSp delSp modSp add">
        <pc:chgData name="Amanda Wishnie" userId="9233a93bc91cf3d3" providerId="LiveId" clId="{9148242F-99E8-4568-B47C-A7BFA38D49C2}" dt="2019-01-12T13:49:26.508" v="3246" actId="1076"/>
        <pc:sldMkLst>
          <pc:docMk/>
          <pc:sldMk cId="2993767104" sldId="290"/>
        </pc:sldMkLst>
        <pc:spChg chg="mod">
          <ac:chgData name="Amanda Wishnie" userId="9233a93bc91cf3d3" providerId="LiveId" clId="{9148242F-99E8-4568-B47C-A7BFA38D49C2}" dt="2019-01-12T13:48:49.466" v="3240" actId="14100"/>
          <ac:spMkLst>
            <pc:docMk/>
            <pc:sldMk cId="2993767104" sldId="290"/>
            <ac:spMk id="3" creationId="{49C339A5-52AF-4A15-9427-51ECA978BEE7}"/>
          </ac:spMkLst>
        </pc:spChg>
        <pc:spChg chg="mod">
          <ac:chgData name="Amanda Wishnie" userId="9233a93bc91cf3d3" providerId="LiveId" clId="{9148242F-99E8-4568-B47C-A7BFA38D49C2}" dt="2019-01-12T13:48:26.036" v="3238" actId="14100"/>
          <ac:spMkLst>
            <pc:docMk/>
            <pc:sldMk cId="2993767104" sldId="290"/>
            <ac:spMk id="4" creationId="{93F09867-EF0E-4299-9394-45ADEB7D03CD}"/>
          </ac:spMkLst>
        </pc:spChg>
        <pc:picChg chg="add mod">
          <ac:chgData name="Amanda Wishnie" userId="9233a93bc91cf3d3" providerId="LiveId" clId="{9148242F-99E8-4568-B47C-A7BFA38D49C2}" dt="2019-01-12T13:49:26.508" v="3246" actId="1076"/>
          <ac:picMkLst>
            <pc:docMk/>
            <pc:sldMk cId="2993767104" sldId="290"/>
            <ac:picMk id="6" creationId="{E33B2895-CE07-4ED1-AB68-2ACBAF4960B2}"/>
          </ac:picMkLst>
        </pc:picChg>
        <pc:picChg chg="del">
          <ac:chgData name="Amanda Wishnie" userId="9233a93bc91cf3d3" providerId="LiveId" clId="{9148242F-99E8-4568-B47C-A7BFA38D49C2}" dt="2019-01-12T13:48:53.679" v="3241" actId="478"/>
          <ac:picMkLst>
            <pc:docMk/>
            <pc:sldMk cId="2993767104" sldId="290"/>
            <ac:picMk id="7" creationId="{55E5DCBF-7178-42C5-9B60-08DFEB35427A}"/>
          </ac:picMkLst>
        </pc:picChg>
        <pc:picChg chg="del">
          <ac:chgData name="Amanda Wishnie" userId="9233a93bc91cf3d3" providerId="LiveId" clId="{9148242F-99E8-4568-B47C-A7BFA38D49C2}" dt="2019-01-12T13:48:53.679" v="3241" actId="478"/>
          <ac:picMkLst>
            <pc:docMk/>
            <pc:sldMk cId="2993767104" sldId="290"/>
            <ac:picMk id="9" creationId="{190F1F86-D71D-460E-9642-49CEE3DE437D}"/>
          </ac:picMkLst>
        </pc:picChg>
        <pc:picChg chg="add mod">
          <ac:chgData name="Amanda Wishnie" userId="9233a93bc91cf3d3" providerId="LiveId" clId="{9148242F-99E8-4568-B47C-A7BFA38D49C2}" dt="2019-01-12T13:49:24.415" v="3245" actId="1076"/>
          <ac:picMkLst>
            <pc:docMk/>
            <pc:sldMk cId="2993767104" sldId="290"/>
            <ac:picMk id="10" creationId="{A393D235-BB0A-4B18-B1F3-232AF965CC92}"/>
          </ac:picMkLst>
        </pc:picChg>
        <pc:picChg chg="del">
          <ac:chgData name="Amanda Wishnie" userId="9233a93bc91cf3d3" providerId="LiveId" clId="{9148242F-99E8-4568-B47C-A7BFA38D49C2}" dt="2019-01-12T13:48:53.679" v="3241" actId="478"/>
          <ac:picMkLst>
            <pc:docMk/>
            <pc:sldMk cId="2993767104" sldId="290"/>
            <ac:picMk id="11" creationId="{A6E97868-3117-4670-8509-C32AD843B58B}"/>
          </ac:picMkLst>
        </pc:picChg>
        <pc:picChg chg="del">
          <ac:chgData name="Amanda Wishnie" userId="9233a93bc91cf3d3" providerId="LiveId" clId="{9148242F-99E8-4568-B47C-A7BFA38D49C2}" dt="2019-01-12T13:48:53.679" v="3241" actId="478"/>
          <ac:picMkLst>
            <pc:docMk/>
            <pc:sldMk cId="2993767104" sldId="290"/>
            <ac:picMk id="13" creationId="{CA57A3B1-4709-4BDE-9430-7EB8F26C850E}"/>
          </ac:picMkLst>
        </pc:picChg>
        <pc:picChg chg="add mod">
          <ac:chgData name="Amanda Wishnie" userId="9233a93bc91cf3d3" providerId="LiveId" clId="{9148242F-99E8-4568-B47C-A7BFA38D49C2}" dt="2019-01-12T13:49:22.069" v="3244" actId="1076"/>
          <ac:picMkLst>
            <pc:docMk/>
            <pc:sldMk cId="2993767104" sldId="290"/>
            <ac:picMk id="14" creationId="{BEFE5921-D3BD-4142-92C4-5F1BAF4ADE83}"/>
          </ac:picMkLst>
        </pc:picChg>
        <pc:picChg chg="add mod">
          <ac:chgData name="Amanda Wishnie" userId="9233a93bc91cf3d3" providerId="LiveId" clId="{9148242F-99E8-4568-B47C-A7BFA38D49C2}" dt="2019-01-12T13:49:20.178" v="3243" actId="1076"/>
          <ac:picMkLst>
            <pc:docMk/>
            <pc:sldMk cId="2993767104" sldId="290"/>
            <ac:picMk id="16" creationId="{A3752DA8-77D8-4EBB-8199-F8B645138650}"/>
          </ac:picMkLst>
        </pc:picChg>
      </pc:sldChg>
      <pc:sldChg chg="add">
        <pc:chgData name="Amanda Wishnie" userId="9233a93bc91cf3d3" providerId="LiveId" clId="{9148242F-99E8-4568-B47C-A7BFA38D49C2}" dt="2019-01-12T13:49:51.191" v="3251"/>
        <pc:sldMkLst>
          <pc:docMk/>
          <pc:sldMk cId="1741778248" sldId="291"/>
        </pc:sldMkLst>
      </pc:sldChg>
      <pc:sldChg chg="delSp modSp add setBg delDesignElem">
        <pc:chgData name="Amanda Wishnie" userId="9233a93bc91cf3d3" providerId="LiveId" clId="{9148242F-99E8-4568-B47C-A7BFA38D49C2}" dt="2019-01-12T13:51:25.199" v="3275" actId="1076"/>
        <pc:sldMkLst>
          <pc:docMk/>
          <pc:sldMk cId="3298183843" sldId="292"/>
        </pc:sldMkLst>
        <pc:spChg chg="mod">
          <ac:chgData name="Amanda Wishnie" userId="9233a93bc91cf3d3" providerId="LiveId" clId="{9148242F-99E8-4568-B47C-A7BFA38D49C2}" dt="2019-01-12T13:51:25.199" v="3275" actId="1076"/>
          <ac:spMkLst>
            <pc:docMk/>
            <pc:sldMk cId="3298183843" sldId="292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298183843" sldId="292"/>
            <ac:spMk id="25" creationId="{0CABCAE3-64FC-4149-819F-2C1812824154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298183843" sldId="292"/>
            <ac:spMk id="33" creationId="{2FA7AD0A-1871-4DF8-9235-F49D0513B9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298183843" sldId="292"/>
            <ac:spMk id="35" creationId="{36B04CFB-FAE5-47DD-9B3E-4E9BA7A89C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3298183843" sldId="292"/>
            <ac:spMk id="43" creationId="{622F7FD7-8884-4FD5-95AB-0B5C6033ADF7}"/>
          </ac:spMkLst>
        </pc:spChg>
        <pc:grpChg chg="del">
          <ac:chgData name="Amanda Wishnie" userId="9233a93bc91cf3d3" providerId="LiveId" clId="{9148242F-99E8-4568-B47C-A7BFA38D49C2}" dt="2019-01-12T13:49:51.191" v="3251"/>
          <ac:grpSpMkLst>
            <pc:docMk/>
            <pc:sldMk cId="3298183843" sldId="292"/>
            <ac:grpSpMk id="39" creationId="{E8ACF89C-CFC3-4D68-B3C4-2BEFB7BBE5F7}"/>
          </ac:grpSpMkLst>
        </pc:grpChg>
        <pc:picChg chg="mod">
          <ac:chgData name="Amanda Wishnie" userId="9233a93bc91cf3d3" providerId="LiveId" clId="{9148242F-99E8-4568-B47C-A7BFA38D49C2}" dt="2019-01-12T13:51:22.438" v="3274" actId="1440"/>
          <ac:picMkLst>
            <pc:docMk/>
            <pc:sldMk cId="3298183843" sldId="292"/>
            <ac:picMk id="4" creationId="{34C079BB-55A6-4BF2-BA50-BC077038E04C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3298183843" sldId="292"/>
            <ac:picMk id="27" creationId="{012FDCFE-9AD2-4D8A-8CBF-B3AA37EBF6DD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3298183843" sldId="292"/>
            <ac:picMk id="45" creationId="{16EFE474-4FE0-4E8F-8F09-5ED2C9E76A84}"/>
          </ac:picMkLst>
        </pc:pic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298183843" sldId="292"/>
            <ac:cxnSpMk id="29" creationId="{FBD463FC-4CA8-4FF4-85A3-AF9F4B98D210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298183843" sldId="292"/>
            <ac:cxnSpMk id="31" creationId="{BECF35C3-8B44-4F4B-BD25-4C01823DB22A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298183843" sldId="292"/>
            <ac:cxnSpMk id="37" creationId="{EE68D41B-9286-479F-9AB7-678C8E348D71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3298183843" sldId="292"/>
            <ac:cxnSpMk id="47" creationId="{CF8B8C81-54DC-4AF5-B682-3A2C70A6B55C}"/>
          </ac:cxnSpMkLst>
        </pc:cxnChg>
      </pc:sldChg>
      <pc:sldChg chg="delSp modSp add setBg delDesignElem">
        <pc:chgData name="Amanda Wishnie" userId="9233a93bc91cf3d3" providerId="LiveId" clId="{9148242F-99E8-4568-B47C-A7BFA38D49C2}" dt="2019-01-12T13:51:33.524" v="3278" actId="1440"/>
        <pc:sldMkLst>
          <pc:docMk/>
          <pc:sldMk cId="731666120" sldId="293"/>
        </pc:sldMkLst>
        <pc:spChg chg="mod">
          <ac:chgData name="Amanda Wishnie" userId="9233a93bc91cf3d3" providerId="LiveId" clId="{9148242F-99E8-4568-B47C-A7BFA38D49C2}" dt="2019-01-12T13:51:29.405" v="3276" actId="1076"/>
          <ac:spMkLst>
            <pc:docMk/>
            <pc:sldMk cId="731666120" sldId="293"/>
            <ac:spMk id="2" creationId="{00000000-0000-0000-0000-000000000000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731666120" sldId="293"/>
            <ac:spMk id="25" creationId="{0CABCAE3-64FC-4149-819F-2C1812824154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731666120" sldId="293"/>
            <ac:spMk id="33" creationId="{2FA7AD0A-1871-4DF8-9235-F49D0513B9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731666120" sldId="293"/>
            <ac:spMk id="35" creationId="{36B04CFB-FAE5-47DD-9B3E-4E9BA7A89CC1}"/>
          </ac:spMkLst>
        </pc:spChg>
        <pc:spChg chg="del">
          <ac:chgData name="Amanda Wishnie" userId="9233a93bc91cf3d3" providerId="LiveId" clId="{9148242F-99E8-4568-B47C-A7BFA38D49C2}" dt="2019-01-12T13:49:51.191" v="3251"/>
          <ac:spMkLst>
            <pc:docMk/>
            <pc:sldMk cId="731666120" sldId="293"/>
            <ac:spMk id="43" creationId="{622F7FD7-8884-4FD5-95AB-0B5C6033ADF7}"/>
          </ac:spMkLst>
        </pc:spChg>
        <pc:grpChg chg="del">
          <ac:chgData name="Amanda Wishnie" userId="9233a93bc91cf3d3" providerId="LiveId" clId="{9148242F-99E8-4568-B47C-A7BFA38D49C2}" dt="2019-01-12T13:49:51.191" v="3251"/>
          <ac:grpSpMkLst>
            <pc:docMk/>
            <pc:sldMk cId="731666120" sldId="293"/>
            <ac:grpSpMk id="39" creationId="{E8ACF89C-CFC3-4D68-B3C4-2BEFB7BBE5F7}"/>
          </ac:grpSpMkLst>
        </pc:grpChg>
        <pc:picChg chg="mod">
          <ac:chgData name="Amanda Wishnie" userId="9233a93bc91cf3d3" providerId="LiveId" clId="{9148242F-99E8-4568-B47C-A7BFA38D49C2}" dt="2019-01-12T13:51:33.524" v="3278" actId="1440"/>
          <ac:picMkLst>
            <pc:docMk/>
            <pc:sldMk cId="731666120" sldId="293"/>
            <ac:picMk id="5" creationId="{5DB398D3-C36D-416C-AA3A-53A21D68B595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731666120" sldId="293"/>
            <ac:picMk id="27" creationId="{012FDCFE-9AD2-4D8A-8CBF-B3AA37EBF6DD}"/>
          </ac:picMkLst>
        </pc:picChg>
        <pc:picChg chg="del">
          <ac:chgData name="Amanda Wishnie" userId="9233a93bc91cf3d3" providerId="LiveId" clId="{9148242F-99E8-4568-B47C-A7BFA38D49C2}" dt="2019-01-12T13:49:51.191" v="3251"/>
          <ac:picMkLst>
            <pc:docMk/>
            <pc:sldMk cId="731666120" sldId="293"/>
            <ac:picMk id="45" creationId="{16EFE474-4FE0-4E8F-8F09-5ED2C9E76A84}"/>
          </ac:picMkLst>
        </pc:pic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731666120" sldId="293"/>
            <ac:cxnSpMk id="29" creationId="{FBD463FC-4CA8-4FF4-85A3-AF9F4B98D210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731666120" sldId="293"/>
            <ac:cxnSpMk id="31" creationId="{BECF35C3-8B44-4F4B-BD25-4C01823DB22A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731666120" sldId="293"/>
            <ac:cxnSpMk id="37" creationId="{EE68D41B-9286-479F-9AB7-678C8E348D71}"/>
          </ac:cxnSpMkLst>
        </pc:cxnChg>
        <pc:cxnChg chg="del">
          <ac:chgData name="Amanda Wishnie" userId="9233a93bc91cf3d3" providerId="LiveId" clId="{9148242F-99E8-4568-B47C-A7BFA38D49C2}" dt="2019-01-12T13:49:51.191" v="3251"/>
          <ac:cxnSpMkLst>
            <pc:docMk/>
            <pc:sldMk cId="731666120" sldId="293"/>
            <ac:cxnSpMk id="47" creationId="{CF8B8C81-54DC-4AF5-B682-3A2C70A6B55C}"/>
          </ac:cxnSpMkLst>
        </pc:cxnChg>
      </pc:sldChg>
      <pc:sldMasterChg chg="modTransition modSldLayout">
        <pc:chgData name="Amanda Wishnie" userId="9233a93bc91cf3d3" providerId="LiveId" clId="{9148242F-99E8-4568-B47C-A7BFA38D49C2}" dt="2019-01-10T22:12:01.773" v="8"/>
        <pc:sldMasterMkLst>
          <pc:docMk/>
          <pc:sldMasterMk cId="2935455571" sldId="2147483660"/>
        </pc:sldMasterMkLst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022919297" sldId="2147483661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0258557" sldId="2147483662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212453754" sldId="2147483663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4234634" sldId="2147483664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166607598" sldId="2147483665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783473826" sldId="2147483666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2208586786" sldId="2147483667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97401924" sldId="2147483668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01545297" sldId="2147483669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1815483500" sldId="2147483670"/>
          </pc:sldLayoutMkLst>
        </pc:sldLayoutChg>
        <pc:sldLayoutChg chg="modTransition">
          <pc:chgData name="Amanda Wishnie" userId="9233a93bc91cf3d3" providerId="LiveId" clId="{9148242F-99E8-4568-B47C-A7BFA38D49C2}" dt="2019-01-10T22:12:01.773" v="8"/>
          <pc:sldLayoutMkLst>
            <pc:docMk/>
            <pc:sldMasterMk cId="2935455571" sldId="2147483660"/>
            <pc:sldLayoutMk cId="335345987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Time of  Year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HH Income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Demographics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Crime Rates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97416" custRadScaleInc="-112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5569" y="1612353"/>
          <a:ext cx="1148060" cy="1148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Apt Owner</a:t>
          </a:r>
        </a:p>
      </dsp:txBody>
      <dsp:txXfrm>
        <a:off x="4013698" y="1780482"/>
        <a:ext cx="811802" cy="811802"/>
      </dsp:txXfrm>
    </dsp:sp>
    <dsp:sp modelId="{ACE3DF4F-8C1F-4AC3-B1D4-98CDF0CAEB7B}">
      <dsp:nvSpPr>
        <dsp:cNvPr id="0" name=""/>
        <dsp:cNvSpPr/>
      </dsp:nvSpPr>
      <dsp:spPr>
        <a:xfrm rot="16197138">
          <a:off x="4243682" y="1096585"/>
          <a:ext cx="350344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296277" y="1227204"/>
        <a:ext cx="245241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 of  Year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38151" y="1972943"/>
          <a:ext cx="348615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38162" y="2052081"/>
        <a:ext cx="244031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HH Income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6976">
          <a:off x="4267217" y="2845507"/>
          <a:ext cx="30626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13117" y="2877635"/>
        <a:ext cx="214387" cy="234204"/>
      </dsp:txXfrm>
    </dsp:sp>
    <dsp:sp modelId="{11580F56-634B-410B-AE71-4A030F736096}">
      <dsp:nvSpPr>
        <dsp:cNvPr id="0" name=""/>
        <dsp:cNvSpPr/>
      </dsp:nvSpPr>
      <dsp:spPr>
        <a:xfrm>
          <a:off x="3619162" y="3338276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Demographics</a:t>
          </a:r>
        </a:p>
      </dsp:txBody>
      <dsp:txXfrm>
        <a:off x="3619162" y="3338276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52432" y="1972943"/>
          <a:ext cx="348615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457005" y="2052081"/>
        <a:ext cx="244031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Crime Rates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AIRBNB HOT SPOTS</a:t>
            </a:r>
            <a:br>
              <a:rPr lang="en-US" sz="4800" dirty="0"/>
            </a:br>
            <a:r>
              <a:rPr lang="en-US" sz="2400" dirty="0"/>
              <a:t> </a:t>
            </a:r>
            <a:r>
              <a:rPr lang="en-US" sz="1000" dirty="0"/>
              <a:t>  </a:t>
            </a:r>
            <a:br>
              <a:rPr lang="en-US" sz="4800" dirty="0"/>
            </a:br>
            <a:r>
              <a:rPr lang="en-US" sz="2800" dirty="0"/>
              <a:t>Project 1</a:t>
            </a:r>
            <a:br>
              <a:rPr lang="en-US" sz="2800" dirty="0"/>
            </a:br>
            <a:r>
              <a:rPr lang="en-US" sz="700" dirty="0"/>
              <a:t> </a:t>
            </a:r>
            <a:br>
              <a:rPr lang="en-US" sz="2800" dirty="0"/>
            </a:br>
            <a:r>
              <a:rPr lang="en-US" sz="1800" dirty="0"/>
              <a:t>1/12/19</a:t>
            </a:r>
            <a:endParaRPr lang="en-US" sz="4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code  input and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593583" cy="37338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r="2145"/>
          <a:stretch/>
        </p:blipFill>
        <p:spPr>
          <a:xfrm>
            <a:off x="5130610" y="2278405"/>
            <a:ext cx="7058215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7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0"/>
            <a:ext cx="11051976" cy="6069274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51813" y="2289741"/>
            <a:ext cx="3960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39339" y="4800600"/>
            <a:ext cx="206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Washington Heights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6412" y="775539"/>
            <a:ext cx="311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Gramercy Park and Murray Hill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7812" y="753768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Chelsea and Clinton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51202" y="4985266"/>
            <a:ext cx="272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Bushwick</a:t>
            </a:r>
            <a:r>
              <a:rPr lang="en-US" dirty="0"/>
              <a:t> and Williamsburg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2305" y="502920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Flatbush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09012" y="2698632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Northwest Brooklyn</a:t>
            </a:r>
          </a:p>
        </p:txBody>
      </p:sp>
    </p:spTree>
    <p:extLst>
      <p:ext uri="{BB962C8B-B14F-4D97-AF65-F5344CB8AC3E}">
        <p14:creationId xmlns:p14="http://schemas.microsoft.com/office/powerpoint/2010/main" val="6999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76200"/>
            <a:ext cx="10971212" cy="6040330"/>
          </a:xfrm>
        </p:spPr>
      </p:pic>
    </p:spTree>
    <p:extLst>
      <p:ext uri="{BB962C8B-B14F-4D97-AF65-F5344CB8AC3E}">
        <p14:creationId xmlns:p14="http://schemas.microsoft.com/office/powerpoint/2010/main" val="393973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-76200"/>
            <a:ext cx="11163300" cy="6146087"/>
          </a:xfrm>
        </p:spPr>
      </p:pic>
    </p:spTree>
    <p:extLst>
      <p:ext uri="{BB962C8B-B14F-4D97-AF65-F5344CB8AC3E}">
        <p14:creationId xmlns:p14="http://schemas.microsoft.com/office/powerpoint/2010/main" val="33950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339A5-52AF-4A15-9427-51ECA978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188" y="802299"/>
            <a:ext cx="8634824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Does median household income affect prices?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F09867-EF0E-4299-9394-45ADEB7D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2" y="5638800"/>
            <a:ext cx="1828800" cy="43119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AMANDA WISHNIE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D4241-A96A-46CC-9880-4117CF48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3" y="4033364"/>
            <a:ext cx="3505200" cy="1605435"/>
          </a:xfrm>
          <a:prstGeom prst="rect">
            <a:avLst/>
          </a:prstGeom>
        </p:spPr>
      </p:pic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55E5DCBF-7178-42C5-9B60-08DFEB354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8134" y="1601"/>
            <a:ext cx="914400" cy="914400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190F1F86-D71D-460E-9642-49CEE3DE4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12" y="0"/>
            <a:ext cx="914400" cy="914400"/>
          </a:xfrm>
          <a:prstGeom prst="rect">
            <a:avLst/>
          </a:prstGeom>
        </p:spPr>
      </p:pic>
      <p:pic>
        <p:nvPicPr>
          <p:cNvPr id="11" name="Graphic 10" descr="Piggy Bank">
            <a:extLst>
              <a:ext uri="{FF2B5EF4-FFF2-40B4-BE49-F238E27FC236}">
                <a16:creationId xmlns:a16="http://schemas.microsoft.com/office/drawing/2014/main" id="{A6E97868-3117-4670-8509-C32AD843B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5315" y="3491345"/>
            <a:ext cx="914400" cy="914400"/>
          </a:xfrm>
          <a:prstGeom prst="rect">
            <a:avLst/>
          </a:prstGeom>
        </p:spPr>
      </p:pic>
      <p:pic>
        <p:nvPicPr>
          <p:cNvPr id="13" name="Graphic 12" descr="Credit card">
            <a:extLst>
              <a:ext uri="{FF2B5EF4-FFF2-40B4-BE49-F238E27FC236}">
                <a16:creationId xmlns:a16="http://schemas.microsoft.com/office/drawing/2014/main" id="{CA57A3B1-4709-4BDE-9430-7EB8F26C8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5012" y="3566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F3666E-1499-4A8E-9962-323A5D4B9E32}"/>
              </a:ext>
            </a:extLst>
          </p:cNvPr>
          <p:cNvGrpSpPr/>
          <p:nvPr/>
        </p:nvGrpSpPr>
        <p:grpSpPr>
          <a:xfrm>
            <a:off x="74612" y="54849"/>
            <a:ext cx="6991350" cy="4733925"/>
            <a:chOff x="10135" y="37264"/>
            <a:chExt cx="6991350" cy="47339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9367152-9618-4636-96BB-E0CAA6E93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8" t="9765" r="23932"/>
            <a:stretch/>
          </p:blipFill>
          <p:spPr>
            <a:xfrm>
              <a:off x="10135" y="37264"/>
              <a:ext cx="6991350" cy="143534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736356-F503-402C-AF22-69F93A783530}"/>
                </a:ext>
              </a:extLst>
            </p:cNvPr>
            <p:cNvGrpSpPr/>
            <p:nvPr/>
          </p:nvGrpSpPr>
          <p:grpSpPr>
            <a:xfrm>
              <a:off x="10135" y="208684"/>
              <a:ext cx="6991350" cy="4562505"/>
              <a:chOff x="-959683" y="-1665538"/>
              <a:chExt cx="6991350" cy="456250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30823A5-177E-4744-AA3F-78C27A1A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567"/>
              <a:stretch/>
            </p:blipFill>
            <p:spPr>
              <a:xfrm>
                <a:off x="-959683" y="-465358"/>
                <a:ext cx="6991350" cy="336232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F82F80-4F00-49CD-ACFC-A9D482E13FBA}"/>
                  </a:ext>
                </a:extLst>
              </p:cNvPr>
              <p:cNvSpPr txBox="1"/>
              <p:nvPr/>
            </p:nvSpPr>
            <p:spPr>
              <a:xfrm>
                <a:off x="3842505" y="-1665538"/>
                <a:ext cx="1828800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CENSUS 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1DFE7F-DD83-4457-BB17-03E34AD01F76}"/>
              </a:ext>
            </a:extLst>
          </p:cNvPr>
          <p:cNvGrpSpPr/>
          <p:nvPr/>
        </p:nvGrpSpPr>
        <p:grpSpPr>
          <a:xfrm>
            <a:off x="2812911" y="1394211"/>
            <a:ext cx="9227787" cy="4495800"/>
            <a:chOff x="3173013" y="1062598"/>
            <a:chExt cx="9227787" cy="4495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985934-0944-49A9-B0B5-8115ADF3B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25" b="1973"/>
            <a:stretch/>
          </p:blipFill>
          <p:spPr>
            <a:xfrm>
              <a:off x="3173013" y="1062598"/>
              <a:ext cx="9227787" cy="4495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ACFB94-FADF-4BBE-8EC8-2B31F98DDBD4}"/>
                </a:ext>
              </a:extLst>
            </p:cNvPr>
            <p:cNvSpPr txBox="1"/>
            <p:nvPr/>
          </p:nvSpPr>
          <p:spPr>
            <a:xfrm>
              <a:off x="8511914" y="1192387"/>
              <a:ext cx="3352800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/>
                <a:t>ZIPCODES &amp; CENSUS DATA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F5081E-F09F-4E2B-9FA3-58B1F86A07EC}"/>
              </a:ext>
            </a:extLst>
          </p:cNvPr>
          <p:cNvSpPr txBox="1"/>
          <p:nvPr/>
        </p:nvSpPr>
        <p:spPr>
          <a:xfrm>
            <a:off x="9967301" y="5484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 &amp; OUTS </a:t>
            </a:r>
          </a:p>
        </p:txBody>
      </p:sp>
    </p:spTree>
    <p:extLst>
      <p:ext uri="{BB962C8B-B14F-4D97-AF65-F5344CB8AC3E}">
        <p14:creationId xmlns:p14="http://schemas.microsoft.com/office/powerpoint/2010/main" val="33070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19B58-F12F-477C-B1C2-3A3C2256AEFC}"/>
              </a:ext>
            </a:extLst>
          </p:cNvPr>
          <p:cNvGrpSpPr/>
          <p:nvPr/>
        </p:nvGrpSpPr>
        <p:grpSpPr>
          <a:xfrm>
            <a:off x="2208212" y="0"/>
            <a:ext cx="8234344" cy="6000421"/>
            <a:chOff x="1751012" y="128588"/>
            <a:chExt cx="8234344" cy="6000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DF8693-20BB-4A62-813E-18629D77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012" y="128588"/>
              <a:ext cx="8234344" cy="60004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71E9B2-7E08-4F4F-A4FC-A3251CD54BC2}"/>
                </a:ext>
              </a:extLst>
            </p:cNvPr>
            <p:cNvSpPr txBox="1"/>
            <p:nvPr/>
          </p:nvSpPr>
          <p:spPr>
            <a:xfrm>
              <a:off x="6821466" y="209253"/>
              <a:ext cx="3089032" cy="7694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BAR GRAPH</a:t>
              </a:r>
            </a:p>
            <a:p>
              <a:pPr marL="228600" indent="-228600">
                <a:buAutoNum type="arabicPeriod"/>
              </a:pPr>
              <a:r>
                <a:rPr lang="en-US" sz="1100" dirty="0" err="1"/>
                <a:t>DataFrame</a:t>
              </a:r>
              <a:r>
                <a:rPr lang="en-US" sz="1100" dirty="0"/>
                <a:t> grouped by Neighborhood </a:t>
              </a:r>
            </a:p>
            <a:p>
              <a:pPr marL="228600" indent="-228600">
                <a:buAutoNum type="arabicPeriod"/>
              </a:pPr>
              <a:r>
                <a:rPr lang="en-US" sz="1100" dirty="0"/>
                <a:t>Calculated the 4 year Mean for </a:t>
              </a:r>
              <a:r>
                <a:rPr lang="en-US" sz="1100" dirty="0" err="1"/>
                <a:t>AirBnB</a:t>
              </a:r>
              <a:r>
                <a:rPr lang="en-US" sz="1100" dirty="0"/>
                <a:t> Prices</a:t>
              </a:r>
            </a:p>
            <a:p>
              <a:pPr marL="228600" indent="-228600">
                <a:buAutoNum type="arabicPeriod"/>
              </a:pPr>
              <a:r>
                <a:rPr lang="en-US" sz="1100" dirty="0"/>
                <a:t>Compare Prices &amp; HH Income (2013 – 2017)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4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0412" y="1295400"/>
            <a:ext cx="3505200" cy="81659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rgbClr val="000001"/>
                </a:solidFill>
              </a:rPr>
              <a:t>hh</a:t>
            </a:r>
            <a:r>
              <a:rPr lang="en-US" sz="2400" b="1" dirty="0">
                <a:solidFill>
                  <a:srgbClr val="000001"/>
                </a:solidFill>
              </a:rPr>
              <a:t> Income &amp; Price </a:t>
            </a:r>
            <a:br>
              <a:rPr lang="en-US" sz="2400" b="1" dirty="0">
                <a:solidFill>
                  <a:srgbClr val="000001"/>
                </a:solidFill>
              </a:rPr>
            </a:br>
            <a:r>
              <a:rPr lang="en-US" sz="2400" b="1" dirty="0">
                <a:solidFill>
                  <a:srgbClr val="000001"/>
                </a:solidFill>
              </a:rPr>
              <a:t>by neighborhood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159AA-08C8-48B8-9FFE-72CD33179D74}"/>
              </a:ext>
            </a:extLst>
          </p:cNvPr>
          <p:cNvSpPr/>
          <p:nvPr/>
        </p:nvSpPr>
        <p:spPr>
          <a:xfrm>
            <a:off x="-7450" y="5898177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solidFill>
                  <a:srgbClr val="4E4B47"/>
                </a:solidFill>
                <a:latin typeface="arial" panose="020B0604020202020204" pitchFamily="34" charset="0"/>
              </a:rPr>
              <a:t>Source: 2013-2017 American Community Survey 5-Year Estimates &amp; </a:t>
            </a:r>
            <a:r>
              <a:rPr lang="en-US" sz="900" i="1" dirty="0" err="1">
                <a:solidFill>
                  <a:srgbClr val="4E4B47"/>
                </a:solidFill>
                <a:latin typeface="arial" panose="020B0604020202020204" pitchFamily="34" charset="0"/>
              </a:rPr>
              <a:t>AirBnB</a:t>
            </a:r>
            <a:endParaRPr lang="en-US" sz="9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BF72-4A05-4982-B2E7-B225EFB6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4" y="0"/>
            <a:ext cx="8115300" cy="57302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740D24-FD51-4EB9-AC65-B940135305C7}"/>
              </a:ext>
            </a:extLst>
          </p:cNvPr>
          <p:cNvSpPr txBox="1">
            <a:spLocks/>
          </p:cNvSpPr>
          <p:nvPr/>
        </p:nvSpPr>
        <p:spPr>
          <a:xfrm>
            <a:off x="7770812" y="1828800"/>
            <a:ext cx="518160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99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dirty="0"/>
              <a:t>Lower Income = Lower </a:t>
            </a:r>
            <a:r>
              <a:rPr lang="en-US" dirty="0" err="1"/>
              <a:t>AirBnB</a:t>
            </a:r>
            <a:r>
              <a:rPr lang="en-US" dirty="0"/>
              <a:t> Prices</a:t>
            </a:r>
          </a:p>
          <a:p>
            <a:pPr lvl="1"/>
            <a:endParaRPr lang="en-US" sz="1050" dirty="0"/>
          </a:p>
          <a:p>
            <a:pPr lvl="1"/>
            <a:r>
              <a:rPr lang="en-US" dirty="0"/>
              <a:t>Outlier Trend = Lower East Side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7E879D-9F4D-4F1F-BEBE-3F4E666AF334}"/>
              </a:ext>
            </a:extLst>
          </p:cNvPr>
          <p:cNvCxnSpPr/>
          <p:nvPr/>
        </p:nvCxnSpPr>
        <p:spPr>
          <a:xfrm>
            <a:off x="8228012" y="2111991"/>
            <a:ext cx="3733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68C77E-33E4-4107-92F8-BF4E40B4839D}"/>
              </a:ext>
            </a:extLst>
          </p:cNvPr>
          <p:cNvSpPr txBox="1">
            <a:spLocks/>
          </p:cNvSpPr>
          <p:nvPr/>
        </p:nvSpPr>
        <p:spPr>
          <a:xfrm>
            <a:off x="7389812" y="0"/>
            <a:ext cx="4068224" cy="105408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sz="2800" b="1" dirty="0"/>
              <a:t>OUTLIER TREND:</a:t>
            </a:r>
          </a:p>
          <a:p>
            <a:pPr algn="ctr" defTabSz="914400">
              <a:spcAft>
                <a:spcPts val="600"/>
              </a:spcAft>
            </a:pPr>
            <a:r>
              <a:rPr lang="en-US" sz="2400" b="1" dirty="0"/>
              <a:t>Lower east 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141E2-B78C-4D85-86B6-E888DFA0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1" y="490926"/>
            <a:ext cx="6525879" cy="4135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4C335-8D49-4DC9-857F-2DB76726BD69}"/>
              </a:ext>
            </a:extLst>
          </p:cNvPr>
          <p:cNvSpPr txBox="1"/>
          <p:nvPr/>
        </p:nvSpPr>
        <p:spPr>
          <a:xfrm>
            <a:off x="7527583" y="1358251"/>
            <a:ext cx="4006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Amongst the Top 5 </a:t>
            </a:r>
            <a:r>
              <a:rPr lang="en-US" dirty="0" err="1"/>
              <a:t>AirBnB</a:t>
            </a:r>
            <a:r>
              <a:rPr lang="en-US" dirty="0"/>
              <a:t>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$34K     average Household Income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361185-29AF-49BD-846A-3CC4336806C8}"/>
              </a:ext>
            </a:extLst>
          </p:cNvPr>
          <p:cNvSpPr/>
          <p:nvPr/>
        </p:nvSpPr>
        <p:spPr>
          <a:xfrm>
            <a:off x="8486236" y="1978871"/>
            <a:ext cx="152400" cy="235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E5DBE-C17B-4082-B9A7-5F49657DD297}"/>
              </a:ext>
            </a:extLst>
          </p:cNvPr>
          <p:cNvSpPr/>
          <p:nvPr/>
        </p:nvSpPr>
        <p:spPr>
          <a:xfrm>
            <a:off x="-7450" y="5898177"/>
            <a:ext cx="609282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solidFill>
                  <a:srgbClr val="4E4B47"/>
                </a:solidFill>
                <a:latin typeface="arial" panose="020B0604020202020204" pitchFamily="34" charset="0"/>
              </a:rPr>
              <a:t>Source: 2013-2017 American Community Survey 5-Year Estimates &amp; </a:t>
            </a:r>
            <a:r>
              <a:rPr lang="en-US" sz="900" i="1" dirty="0" err="1">
                <a:solidFill>
                  <a:srgbClr val="4E4B47"/>
                </a:solidFill>
                <a:latin typeface="arial" panose="020B0604020202020204" pitchFamily="34" charset="0"/>
              </a:rPr>
              <a:t>AirBnB</a:t>
            </a:r>
            <a:endParaRPr lang="en-US" sz="900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26D1A4-597B-494D-AD6A-0F3D047E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28458"/>
              </p:ext>
            </p:extLst>
          </p:nvPr>
        </p:nvGraphicFramePr>
        <p:xfrm>
          <a:off x="6805203" y="2616511"/>
          <a:ext cx="5237441" cy="26254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7744727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80546429"/>
                    </a:ext>
                  </a:extLst>
                </a:gridCol>
                <a:gridCol w="1579841">
                  <a:extLst>
                    <a:ext uri="{9D8B030D-6E8A-4147-A177-3AD203B41FA5}">
                      <a16:colId xmlns:a16="http://schemas.microsoft.com/office/drawing/2014/main" val="3801988143"/>
                    </a:ext>
                  </a:extLst>
                </a:gridCol>
              </a:tblGrid>
              <a:tr h="36524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Neighborhood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AirBnB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b="1" dirty="0" err="1"/>
                        <a:t>Avrg</a:t>
                      </a:r>
                      <a:r>
                        <a:rPr lang="en-US" sz="1100" b="1" dirty="0"/>
                        <a:t>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HH Income </a:t>
                      </a:r>
                      <a:r>
                        <a:rPr lang="en-US" sz="1100" b="1" dirty="0" err="1"/>
                        <a:t>Avrg</a:t>
                      </a:r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207682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Greenwich Village &amp; Soho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$116,267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911483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Chelsea &amp; Clinton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$105,326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463582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Gramercy Park &amp; Murray Hill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$109,250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732825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Lower East Side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 </a:t>
                      </a:r>
                    </a:p>
                  </a:txBody>
                  <a:tcPr marL="9525" marR="9525" marT="9525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$66,804</a:t>
                      </a:r>
                    </a:p>
                  </a:txBody>
                  <a:tcPr marL="9525" marR="9525" marT="9525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77694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Upper West 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$110,803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7826927"/>
                  </a:ext>
                </a:extLst>
              </a:tr>
              <a:tr h="37669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TOP 5 AVRG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$101,690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8326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2E1811-5E9B-4FDE-9FAA-E02BB9037204}"/>
              </a:ext>
            </a:extLst>
          </p:cNvPr>
          <p:cNvCxnSpPr/>
          <p:nvPr/>
        </p:nvCxnSpPr>
        <p:spPr>
          <a:xfrm>
            <a:off x="7114636" y="1125904"/>
            <a:ext cx="44196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89F74A-BC72-434C-BB8A-7A72F0319869}"/>
              </a:ext>
            </a:extLst>
          </p:cNvPr>
          <p:cNvCxnSpPr>
            <a:cxnSpLocks/>
          </p:cNvCxnSpPr>
          <p:nvPr/>
        </p:nvCxnSpPr>
        <p:spPr>
          <a:xfrm>
            <a:off x="10666412" y="4343400"/>
            <a:ext cx="0" cy="1219200"/>
          </a:xfrm>
          <a:prstGeom prst="line">
            <a:avLst/>
          </a:prstGeom>
          <a:ln>
            <a:solidFill>
              <a:srgbClr val="FFFF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F9DADB-F8C2-4E20-9D3D-D444FF4D58B4}"/>
              </a:ext>
            </a:extLst>
          </p:cNvPr>
          <p:cNvSpPr/>
          <p:nvPr/>
        </p:nvSpPr>
        <p:spPr>
          <a:xfrm>
            <a:off x="9599611" y="5562600"/>
            <a:ext cx="2186401" cy="381000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$101,690 - $66,804 = $34,886</a:t>
            </a:r>
          </a:p>
        </p:txBody>
      </p:sp>
    </p:spTree>
    <p:extLst>
      <p:ext uri="{BB962C8B-B14F-4D97-AF65-F5344CB8AC3E}">
        <p14:creationId xmlns:p14="http://schemas.microsoft.com/office/powerpoint/2010/main" val="21445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339A5-52AF-4A15-9427-51ECA978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188" y="802299"/>
            <a:ext cx="8330024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 demographics (i.e. ethnicity) affect prices?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F09867-EF0E-4299-9394-45ADEB7D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2" y="5638800"/>
            <a:ext cx="1828800" cy="43119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FRANCIS IMPERIAL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D4241-A96A-46CC-9880-4117CF48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3" y="4033364"/>
            <a:ext cx="3505200" cy="1605435"/>
          </a:xfrm>
          <a:prstGeom prst="rect">
            <a:avLst/>
          </a:prstGeom>
        </p:spPr>
      </p:pic>
      <p:pic>
        <p:nvPicPr>
          <p:cNvPr id="6" name="Graphic 5" descr="Parent and Baby">
            <a:extLst>
              <a:ext uri="{FF2B5EF4-FFF2-40B4-BE49-F238E27FC236}">
                <a16:creationId xmlns:a16="http://schemas.microsoft.com/office/drawing/2014/main" id="{E33B2895-CE07-4ED1-AB68-2ACBAF496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9646"/>
            <a:ext cx="914400" cy="914400"/>
          </a:xfrm>
          <a:prstGeom prst="rect">
            <a:avLst/>
          </a:prstGeom>
        </p:spPr>
      </p:pic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A393D235-BB0A-4B18-B1F3-232AF965C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4425" y="152400"/>
            <a:ext cx="914400" cy="914400"/>
          </a:xfrm>
          <a:prstGeom prst="rect">
            <a:avLst/>
          </a:prstGeom>
        </p:spPr>
      </p:pic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BEFE5921-D3BD-4142-92C4-5F1BAF4AD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5513" y="3624023"/>
            <a:ext cx="914400" cy="914400"/>
          </a:xfrm>
          <a:prstGeom prst="rect">
            <a:avLst/>
          </a:prstGeom>
        </p:spPr>
      </p:pic>
      <p:pic>
        <p:nvPicPr>
          <p:cNvPr id="16" name="Graphic 15" descr="Children">
            <a:extLst>
              <a:ext uri="{FF2B5EF4-FFF2-40B4-BE49-F238E27FC236}">
                <a16:creationId xmlns:a16="http://schemas.microsoft.com/office/drawing/2014/main" id="{A3752DA8-77D8-4EBB-8199-F8B645138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90212" y="3726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RESEARCH QUESTIONS TO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5044364" y="685800"/>
            <a:ext cx="6301025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PRIMARY QUESTION</a:t>
            </a:r>
            <a:br>
              <a:rPr lang="en-US" b="1" dirty="0"/>
            </a:br>
            <a:r>
              <a:rPr lang="en-US" dirty="0"/>
              <a:t>What affects </a:t>
            </a:r>
            <a:r>
              <a:rPr lang="en-US" dirty="0" err="1"/>
              <a:t>AirBnB</a:t>
            </a:r>
            <a:r>
              <a:rPr lang="en-US" dirty="0"/>
              <a:t> prices?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ADDITIONAL QUESTIONS</a:t>
            </a:r>
            <a:br>
              <a:rPr lang="en-US" dirty="0"/>
            </a:br>
            <a:r>
              <a:rPr lang="en-US" dirty="0"/>
              <a:t>Does the time of the year affect prices? </a:t>
            </a:r>
            <a:br>
              <a:rPr lang="en-US" dirty="0"/>
            </a:br>
            <a:r>
              <a:rPr lang="en-US" dirty="0"/>
              <a:t>Do crime rates affect prices? </a:t>
            </a:r>
            <a:br>
              <a:rPr lang="en-US" dirty="0"/>
            </a:br>
            <a:r>
              <a:rPr lang="en-US" dirty="0"/>
              <a:t>Does median household income affect prices? </a:t>
            </a:r>
            <a:br>
              <a:rPr lang="en-US" dirty="0"/>
            </a:br>
            <a:r>
              <a:rPr lang="en-US" dirty="0"/>
              <a:t>Do demographics (i.e. ethnicity) affect prices?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1285" y="5389959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UNDERSTAND WHAT EXTERNAL FACTORS AFFECT AIRBNB PRICES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91803" y="539023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US CENSUS BUREAU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2B81C-32A8-4EFD-822F-BD7AE0294D74}"/>
              </a:ext>
            </a:extLst>
          </p:cNvPr>
          <p:cNvSpPr/>
          <p:nvPr/>
        </p:nvSpPr>
        <p:spPr>
          <a:xfrm>
            <a:off x="7466012" y="6185046"/>
            <a:ext cx="1905000" cy="3681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 EVERYONES SOURCES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666412" y="5389959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EXCEL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752600"/>
            <a:ext cx="312420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800" dirty="0"/>
              <a:t>Year vs. Price by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59A4D-4122-41D9-840E-6F97F2D5F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r="-1" b="4218"/>
          <a:stretch/>
        </p:blipFill>
        <p:spPr>
          <a:xfrm>
            <a:off x="4722812" y="685800"/>
            <a:ext cx="6875993" cy="4480253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A7BF1EA5-A5D4-497F-B4F3-D390FF4B737D}"/>
              </a:ext>
            </a:extLst>
          </p:cNvPr>
          <p:cNvSpPr txBox="1">
            <a:spLocks/>
          </p:cNvSpPr>
          <p:nvPr/>
        </p:nvSpPr>
        <p:spPr>
          <a:xfrm>
            <a:off x="227012" y="228601"/>
            <a:ext cx="4724400" cy="533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Demographics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F671-F332-4F4D-826D-355473456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81" y="3429000"/>
            <a:ext cx="3434331" cy="2289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C5D83-7B68-479B-A717-E3AC16D1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925078"/>
            <a:ext cx="3430250" cy="228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2F2519-E9CF-4BFC-980B-7C79F789A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2" y="3429000"/>
            <a:ext cx="3430250" cy="2286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3D390-D48A-44B9-A875-B336366A5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2" y="925078"/>
            <a:ext cx="3430250" cy="2286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D60DDA-336E-4953-A4F9-15DFF91BA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2" y="927799"/>
            <a:ext cx="3430250" cy="2286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B17610-CAAE-4790-BB7E-CED083A78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429000"/>
            <a:ext cx="3430250" cy="2286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AD9484-4786-433C-986A-BD42FD8746D3}"/>
              </a:ext>
            </a:extLst>
          </p:cNvPr>
          <p:cNvSpPr txBox="1"/>
          <p:nvPr/>
        </p:nvSpPr>
        <p:spPr>
          <a:xfrm rot="16200000">
            <a:off x="-188979" y="137743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1AE1D-BC1D-43BA-8D1B-D1225087E9BD}"/>
              </a:ext>
            </a:extLst>
          </p:cNvPr>
          <p:cNvSpPr txBox="1"/>
          <p:nvPr/>
        </p:nvSpPr>
        <p:spPr>
          <a:xfrm rot="16200000">
            <a:off x="-188979" y="386586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219200"/>
            <a:ext cx="312420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800" dirty="0"/>
              <a:t>Median age and price by neighborhood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CE5530-75FA-43B9-A39E-8EC161F56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609600"/>
            <a:ext cx="7216580" cy="4841439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A7BF1EA5-A5D4-497F-B4F3-D390FF4B737D}"/>
              </a:ext>
            </a:extLst>
          </p:cNvPr>
          <p:cNvSpPr txBox="1">
            <a:spLocks/>
          </p:cNvSpPr>
          <p:nvPr/>
        </p:nvSpPr>
        <p:spPr>
          <a:xfrm>
            <a:off x="227012" y="228601"/>
            <a:ext cx="4953000" cy="533400"/>
          </a:xfrm>
          <a:prstGeom prst="rect">
            <a:avLst/>
          </a:prstGeom>
        </p:spPr>
        <p:txBody>
          <a:bodyPr/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Demographics by Race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D9484-4786-433C-986A-BD42FD8746D3}"/>
              </a:ext>
            </a:extLst>
          </p:cNvPr>
          <p:cNvSpPr txBox="1"/>
          <p:nvPr/>
        </p:nvSpPr>
        <p:spPr>
          <a:xfrm rot="16200000">
            <a:off x="-188979" y="1377436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1AE1D-BC1D-43BA-8D1B-D1225087E9BD}"/>
              </a:ext>
            </a:extLst>
          </p:cNvPr>
          <p:cNvSpPr txBox="1"/>
          <p:nvPr/>
        </p:nvSpPr>
        <p:spPr>
          <a:xfrm rot="16200000">
            <a:off x="-188979" y="3865863"/>
            <a:ext cx="16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2A3AD-A459-4A43-BE9A-A1DD6BDA3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81" y="3429000"/>
            <a:ext cx="3434332" cy="228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C762D4-01EA-4A54-82FD-DB6BFC61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81" y="3429000"/>
            <a:ext cx="3434331" cy="2289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7B2F7-FDE9-45AD-847B-1038D5DC0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96" y="925078"/>
            <a:ext cx="3430250" cy="2286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86D480-A1E1-410D-80A8-072392A1D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9" y="925078"/>
            <a:ext cx="3434333" cy="22895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9F1B93-6A91-4FA1-8070-F129410E6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1" y="924870"/>
            <a:ext cx="3430250" cy="22868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752C23-8EDD-4CAC-90DA-7F5AE5C9B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1" y="3429000"/>
            <a:ext cx="3434331" cy="22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219200"/>
            <a:ext cx="2823183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500" dirty="0"/>
              <a:t>Percentage of white inhabitants  and price by neighborhood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079BB-55A6-4BF2-BA50-BC077038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41" y="609600"/>
            <a:ext cx="7216580" cy="4828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1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09252"/>
            <a:ext cx="2823183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defTabSz="914400"/>
            <a:r>
              <a:rPr lang="en-US" sz="2500" dirty="0"/>
              <a:t>Percentage of black and Hispanic inhabitants  and price by neighborhood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98D3-C36D-416C-AA3A-53A21D68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533400"/>
            <a:ext cx="7216580" cy="4828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6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4769"/>
            <a:ext cx="7162800" cy="1058863"/>
          </a:xfrm>
        </p:spPr>
        <p:txBody>
          <a:bodyPr>
            <a:normAutofit/>
          </a:bodyPr>
          <a:lstStyle/>
          <a:p>
            <a:r>
              <a:rPr lang="en-US" sz="3400" dirty="0"/>
              <a:t>AIRBNB HOT SPOT CONCLUSIONS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9268699"/>
              </p:ext>
            </p:extLst>
          </p:nvPr>
        </p:nvGraphicFramePr>
        <p:xfrm>
          <a:off x="-611188" y="1113632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AC1AEA8-930A-4CB7-B3E0-CF0B782813FA}"/>
              </a:ext>
            </a:extLst>
          </p:cNvPr>
          <p:cNvSpPr txBox="1"/>
          <p:nvPr/>
        </p:nvSpPr>
        <p:spPr>
          <a:xfrm>
            <a:off x="7202177" y="500416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TIME OF THE YEAR: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213078" y="1836278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CRIME RATES: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202177" y="3112922"/>
            <a:ext cx="4574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HH INCOME: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HH INCOME DIRECTLY CORRELATES WITH AIRBNB PRICES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PRICES THAT AREN’T INLINE WITH HH INCOME SUGGESTS THERE MAY BE EXTERNAL AFFECTING THE AIRBNB PRICES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162800" y="4607437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DEMOGRAPHICS: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YOUR ANALYSIS HERE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339A5-52AF-4A15-9427-51ECA978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188" y="802299"/>
            <a:ext cx="8634824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Does the time of the year affect prices?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F09867-EF0E-4299-9394-45ADEB7D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2" y="5638800"/>
            <a:ext cx="1524000" cy="43119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MJ VILLACRESES  </a:t>
            </a:r>
          </a:p>
          <a:p>
            <a:endParaRPr lang="en-US" dirty="0"/>
          </a:p>
        </p:txBody>
      </p:sp>
      <p:pic>
        <p:nvPicPr>
          <p:cNvPr id="6" name="Graphic 5" descr="Sun">
            <a:extLst>
              <a:ext uri="{FF2B5EF4-FFF2-40B4-BE49-F238E27FC236}">
                <a16:creationId xmlns:a16="http://schemas.microsoft.com/office/drawing/2014/main" id="{64351E64-8F80-492B-88F9-FA019E29E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812" y="3749238"/>
            <a:ext cx="914400" cy="914400"/>
          </a:xfrm>
          <a:prstGeom prst="rect">
            <a:avLst/>
          </a:prstGeom>
        </p:spPr>
      </p:pic>
      <p:pic>
        <p:nvPicPr>
          <p:cNvPr id="8" name="Graphic 7" descr="Partial Sun">
            <a:extLst>
              <a:ext uri="{FF2B5EF4-FFF2-40B4-BE49-F238E27FC236}">
                <a16:creationId xmlns:a16="http://schemas.microsoft.com/office/drawing/2014/main" id="{1856194D-222D-4855-8D96-F81A2A406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1974" y="17585"/>
            <a:ext cx="914400" cy="914400"/>
          </a:xfrm>
          <a:prstGeom prst="rect">
            <a:avLst/>
          </a:prstGeom>
        </p:spPr>
      </p:pic>
      <p:pic>
        <p:nvPicPr>
          <p:cNvPr id="14" name="Graphic 13" descr="Snow">
            <a:extLst>
              <a:ext uri="{FF2B5EF4-FFF2-40B4-BE49-F238E27FC236}">
                <a16:creationId xmlns:a16="http://schemas.microsoft.com/office/drawing/2014/main" id="{94BD94B8-F4C9-42C8-A0AC-F2271AF44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550" y="1716699"/>
            <a:ext cx="914400" cy="914400"/>
          </a:xfrm>
          <a:prstGeom prst="rect">
            <a:avLst/>
          </a:prstGeom>
        </p:spPr>
      </p:pic>
      <p:pic>
        <p:nvPicPr>
          <p:cNvPr id="16" name="Graphic 15" descr="Snowflake">
            <a:extLst>
              <a:ext uri="{FF2B5EF4-FFF2-40B4-BE49-F238E27FC236}">
                <a16:creationId xmlns:a16="http://schemas.microsoft.com/office/drawing/2014/main" id="{4CDFDAC2-CBB3-4E2A-B983-EAC964704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51974" y="1716699"/>
            <a:ext cx="914400" cy="914400"/>
          </a:xfrm>
          <a:prstGeom prst="rect">
            <a:avLst/>
          </a:prstGeom>
        </p:spPr>
      </p:pic>
      <p:pic>
        <p:nvPicPr>
          <p:cNvPr id="18" name="Graphic 17" descr="Snowman">
            <a:extLst>
              <a:ext uri="{FF2B5EF4-FFF2-40B4-BE49-F238E27FC236}">
                <a16:creationId xmlns:a16="http://schemas.microsoft.com/office/drawing/2014/main" id="{53B7D374-4D7D-4C99-B7C0-FCDBD8D18F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14012" y="3749238"/>
            <a:ext cx="914400" cy="914400"/>
          </a:xfrm>
          <a:prstGeom prst="rect">
            <a:avLst/>
          </a:prstGeom>
        </p:spPr>
      </p:pic>
      <p:pic>
        <p:nvPicPr>
          <p:cNvPr id="20" name="Graphic 19" descr="Beach umbrella">
            <a:extLst>
              <a:ext uri="{FF2B5EF4-FFF2-40B4-BE49-F238E27FC236}">
                <a16:creationId xmlns:a16="http://schemas.microsoft.com/office/drawing/2014/main" id="{0000FD70-F779-4667-9737-E32E6339B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212" y="15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6102741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1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753" y="984450"/>
            <a:ext cx="514424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6149" y="1847088"/>
            <a:ext cx="35194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150" y="804520"/>
            <a:ext cx="351945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200"/>
              <a:t>Trend for average monthly temperature</a:t>
            </a:r>
            <a:br>
              <a:rPr lang="en-US" sz="2200"/>
            </a:br>
            <a:endParaRPr lang="en-US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54434-C954-412A-8401-B78B747ED14E}"/>
              </a:ext>
            </a:extLst>
          </p:cNvPr>
          <p:cNvSpPr txBox="1"/>
          <p:nvPr/>
        </p:nvSpPr>
        <p:spPr>
          <a:xfrm>
            <a:off x="7216149" y="2015732"/>
            <a:ext cx="351945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As it is expected, temperature fluctuates according to the seasons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Lowest temperatures in NYC show up in January and February 2018, then 2016 and lastly 2017.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Highest temperature remain relatively the same throughout all summers with one discrepancy during 2015, when avg temp remained just below the 80° mark.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3" name="Picture 2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7" name="Straight Connector 2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0406A75-AD25-4CB8-83CB-2CB6A4916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2" t="33342" r="34690" b="15643"/>
          <a:stretch/>
        </p:blipFill>
        <p:spPr>
          <a:xfrm>
            <a:off x="836612" y="729586"/>
            <a:ext cx="5715000" cy="45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929A-861F-459E-A9CB-56ABA992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804890"/>
            <a:ext cx="8767562" cy="1059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Average </a:t>
            </a:r>
            <a:r>
              <a:rPr lang="en-US" dirty="0" err="1"/>
              <a:t>AirBnB</a:t>
            </a:r>
            <a:r>
              <a:rPr lang="en-US" dirty="0"/>
              <a:t> monthly Price </a:t>
            </a:r>
            <a:br>
              <a:rPr lang="en-US" dirty="0"/>
            </a:br>
            <a:r>
              <a:rPr lang="en-US" dirty="0"/>
              <a:t>per night from 2015-2018</a:t>
            </a:r>
            <a:endParaRPr lang="es-MX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658C-B410-4052-8388-20999BCD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7012" y="2017343"/>
            <a:ext cx="3209030" cy="3325263"/>
          </a:xfrm>
        </p:spPr>
        <p:txBody>
          <a:bodyPr/>
          <a:lstStyle/>
          <a:p>
            <a:r>
              <a:rPr lang="en-US" dirty="0"/>
              <a:t>Number of listings has no correlation with current temperature</a:t>
            </a:r>
          </a:p>
          <a:p>
            <a:r>
              <a:rPr lang="en-US" dirty="0"/>
              <a:t>Avg. Price has decreased over the years, slight increase over the summer.</a:t>
            </a:r>
          </a:p>
          <a:p>
            <a:r>
              <a:rPr lang="en-US" dirty="0"/>
              <a:t>Feb 9, 2017 – major pitfall in Avg. Price.</a:t>
            </a:r>
          </a:p>
          <a:p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5D151-CBFB-4E40-815D-3C5F5BC179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4365" t="23326" r="3739" b="9990"/>
          <a:stretch/>
        </p:blipFill>
        <p:spPr>
          <a:xfrm>
            <a:off x="1448839" y="2017343"/>
            <a:ext cx="6169571" cy="332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339A5-52AF-4A15-9427-51ECA978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188" y="802299"/>
            <a:ext cx="8634824" cy="25414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Do crime rates affect prices?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F09867-EF0E-4299-9394-45ADEB7D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2" y="5638800"/>
            <a:ext cx="1066800" cy="431195"/>
          </a:xfrm>
          <a:ln w="571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ERIC LIEU </a:t>
            </a:r>
          </a:p>
          <a:p>
            <a:endParaRPr lang="en-US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C6E9744-760A-40FF-8C95-EE050D294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4375" l="0" r="93750">
                        <a14:foregroundMark x1="26191" y1="8212" x2="50781" y2="10000"/>
                        <a14:foregroundMark x1="50781" y1="10000" x2="88281" y2="28125"/>
                        <a14:foregroundMark x1="88281" y1="28125" x2="53679" y2="84692"/>
                        <a14:foregroundMark x1="49593" y1="84552" x2="24219" y2="63125"/>
                        <a14:foregroundMark x1="24219" y1="63125" x2="10156" y2="33750"/>
                        <a14:foregroundMark x1="12966" y1="32323" x2="50781" y2="13125"/>
                        <a14:foregroundMark x1="10156" y1="33750" x2="12924" y2="32345"/>
                        <a14:foregroundMark x1="50781" y1="13125" x2="70313" y2="40625"/>
                        <a14:foregroundMark x1="70313" y1="40625" x2="70313" y2="73125"/>
                        <a14:foregroundMark x1="70313" y1="73125" x2="64063" y2="81875"/>
                        <a14:foregroundMark x1="24501" y1="6377" x2="57031" y2="4375"/>
                        <a14:foregroundMark x1="57031" y1="4375" x2="93750" y2="15625"/>
                        <a14:foregroundMark x1="93750" y1="15625" x2="82813" y2="50625"/>
                        <a14:foregroundMark x1="82813" y1="50625" x2="73438" y2="61875"/>
                        <a14:foregroundMark x1="45826" y1="91539" x2="51971" y2="93505"/>
                        <a14:foregroundMark x1="26645" y1="13609" x2="57031" y2="26250"/>
                        <a14:foregroundMark x1="57031" y1="26250" x2="64844" y2="28125"/>
                        <a14:foregroundMark x1="17229" y1="15247" x2="18750" y2="24375"/>
                        <a14:foregroundMark x1="21094" y1="15000" x2="22656" y2="50625"/>
                        <a14:foregroundMark x1="22656" y1="50625" x2="32031" y2="59375"/>
                        <a14:foregroundMark x1="11251" y1="14624" x2="4832" y2="22327"/>
                        <a14:backgroundMark x1="11719" y1="2500" x2="12500" y2="6875"/>
                        <a14:backgroundMark x1="16406" y1="7500" x2="16406" y2="7500"/>
                        <a14:backgroundMark x1="22656" y1="4375" x2="4688" y2="7500"/>
                        <a14:backgroundMark x1="2344" y1="21875" x2="0" y2="30000"/>
                        <a14:backgroundMark x1="62500" y1="93125" x2="54688" y2="94375"/>
                        <a14:backgroundMark x1="41406" y1="90625" x2="44531" y2="92500"/>
                        <a14:backgroundMark x1="50781" y1="95000" x2="54688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886200"/>
            <a:ext cx="1219200" cy="1524000"/>
          </a:xfrm>
          <a:prstGeom prst="rect">
            <a:avLst/>
          </a:prstGeom>
        </p:spPr>
      </p:pic>
      <p:pic>
        <p:nvPicPr>
          <p:cNvPr id="19" name="Graphic 18" descr="Taxi">
            <a:extLst>
              <a:ext uri="{FF2B5EF4-FFF2-40B4-BE49-F238E27FC236}">
                <a16:creationId xmlns:a16="http://schemas.microsoft.com/office/drawing/2014/main" id="{49E20A11-5F9E-4249-8901-9D8A3CA4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2988" y="3612629"/>
            <a:ext cx="914400" cy="914400"/>
          </a:xfrm>
          <a:prstGeom prst="rect">
            <a:avLst/>
          </a:prstGeom>
        </p:spPr>
      </p:pic>
      <p:pic>
        <p:nvPicPr>
          <p:cNvPr id="23" name="Graphic 22" descr="Scales of Justice">
            <a:extLst>
              <a:ext uri="{FF2B5EF4-FFF2-40B4-BE49-F238E27FC236}">
                <a16:creationId xmlns:a16="http://schemas.microsoft.com/office/drawing/2014/main" id="{44C1ADEA-8B67-4A38-8CDF-5F22CDFFB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2612" y="3612629"/>
            <a:ext cx="914400" cy="914400"/>
          </a:xfrm>
          <a:prstGeom prst="rect">
            <a:avLst/>
          </a:prstGeom>
        </p:spPr>
      </p:pic>
      <p:pic>
        <p:nvPicPr>
          <p:cNvPr id="25" name="Graphic 24" descr="Handcuffs">
            <a:extLst>
              <a:ext uri="{FF2B5EF4-FFF2-40B4-BE49-F238E27FC236}">
                <a16:creationId xmlns:a16="http://schemas.microsoft.com/office/drawing/2014/main" id="{FE193003-9E03-47F4-9089-98BFE2608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812" y="76200"/>
            <a:ext cx="914400" cy="914400"/>
          </a:xfrm>
          <a:prstGeom prst="rect">
            <a:avLst/>
          </a:prstGeom>
        </p:spPr>
      </p:pic>
      <p:pic>
        <p:nvPicPr>
          <p:cNvPr id="27" name="Graphic 26" descr="Jail">
            <a:extLst>
              <a:ext uri="{FF2B5EF4-FFF2-40B4-BE49-F238E27FC236}">
                <a16:creationId xmlns:a16="http://schemas.microsoft.com/office/drawing/2014/main" id="{539171DF-D899-4FF5-B979-652318C4D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95012" y="7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1217" y="1468464"/>
            <a:ext cx="2858090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2500"/>
              <a:t>Does the amount of crime in the area affect Airbnb prices?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072" y="482171"/>
            <a:ext cx="7558146" cy="5149101"/>
            <a:chOff x="7463258" y="583365"/>
            <a:chExt cx="7560115" cy="5181928"/>
          </a:xfrm>
        </p:grpSpPr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1" r="6145" b="3"/>
          <a:stretch/>
        </p:blipFill>
        <p:spPr>
          <a:xfrm>
            <a:off x="1270890" y="1116345"/>
            <a:ext cx="6281283" cy="386617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78699" y="3526496"/>
            <a:ext cx="28436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10129610" cy="1049235"/>
          </a:xfrm>
        </p:spPr>
        <p:txBody>
          <a:bodyPr>
            <a:normAutofit/>
          </a:bodyPr>
          <a:lstStyle/>
          <a:p>
            <a:r>
              <a:rPr lang="en-US" dirty="0"/>
              <a:t>Average Airbnb prices &amp;</a:t>
            </a:r>
            <a:br>
              <a:rPr lang="en-US" dirty="0"/>
            </a:br>
            <a:r>
              <a:rPr lang="en-US" dirty="0"/>
              <a:t>number of complaints filed at </a:t>
            </a:r>
            <a:r>
              <a:rPr lang="en-US" dirty="0" err="1"/>
              <a:t>nypd</a:t>
            </a:r>
            <a:r>
              <a:rPr lang="en-US" dirty="0"/>
              <a:t> precinct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83" y="2133600"/>
            <a:ext cx="6281693" cy="34496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6412" y="2133600"/>
            <a:ext cx="518160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99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AirBnB</a:t>
            </a:r>
            <a:r>
              <a:rPr lang="en-US" b="1" dirty="0"/>
              <a:t> Data (CSV)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Yearly average prices for selected list of zip codes</a:t>
            </a:r>
          </a:p>
          <a:p>
            <a:r>
              <a:rPr lang="en-US" b="1" dirty="0"/>
              <a:t>NYC OPEN DATA (API JSON):</a:t>
            </a:r>
          </a:p>
          <a:p>
            <a:pPr lvl="1"/>
            <a:r>
              <a:rPr lang="en-US" dirty="0"/>
              <a:t>Queried and returned number of police reports (e.g. violations, misdemeanors, felonies) filed for each select precinct for entire year</a:t>
            </a:r>
          </a:p>
          <a:p>
            <a:pPr lvl="1"/>
            <a:r>
              <a:rPr lang="en-US" dirty="0"/>
              <a:t>Precincts were chosen based on the selected list of selected list of zip codes</a:t>
            </a:r>
          </a:p>
        </p:txBody>
      </p:sp>
    </p:spTree>
    <p:extLst>
      <p:ext uri="{BB962C8B-B14F-4D97-AF65-F5344CB8AC3E}">
        <p14:creationId xmlns:p14="http://schemas.microsoft.com/office/powerpoint/2010/main" val="16951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code  input and output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02" y="76200"/>
            <a:ext cx="9679441" cy="60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543</Words>
  <Application>Microsoft Office PowerPoint</Application>
  <PresentationFormat>Custom</PresentationFormat>
  <Paragraphs>121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Century Gothic</vt:lpstr>
      <vt:lpstr>Gill Sans MT</vt:lpstr>
      <vt:lpstr>Wingdings</vt:lpstr>
      <vt:lpstr>Gallery</vt:lpstr>
      <vt:lpstr>AIRBNB HOT SPOTS     Project 1   1/12/19</vt:lpstr>
      <vt:lpstr>RESEARCH QUESTIONS TO ANSWER</vt:lpstr>
      <vt:lpstr>Does the time of the year affect prices?</vt:lpstr>
      <vt:lpstr>Trend for average monthly temperature </vt:lpstr>
      <vt:lpstr>Average AirBnB monthly Price  per night from 2015-2018</vt:lpstr>
      <vt:lpstr>Do crime rates affect prices? </vt:lpstr>
      <vt:lpstr>Does the amount of crime in the area affect Airbnb prices?</vt:lpstr>
      <vt:lpstr>Average Airbnb prices &amp; number of complaints filed at nypd precinct</vt:lpstr>
      <vt:lpstr>Brief overview of code  input and output</vt:lpstr>
      <vt:lpstr>Brief overview of code  input and output</vt:lpstr>
      <vt:lpstr>gss</vt:lpstr>
      <vt:lpstr>PowerPoint Presentation</vt:lpstr>
      <vt:lpstr>PowerPoint Presentation</vt:lpstr>
      <vt:lpstr>Does median household income affect prices? </vt:lpstr>
      <vt:lpstr>PowerPoint Presentation</vt:lpstr>
      <vt:lpstr>PowerPoint Presentation</vt:lpstr>
      <vt:lpstr>hh Income &amp; Price  by neighborhood</vt:lpstr>
      <vt:lpstr>PowerPoint Presentation</vt:lpstr>
      <vt:lpstr>Do demographics (i.e. ethnicity) affect prices?</vt:lpstr>
      <vt:lpstr>Year vs. Price by neighborhood</vt:lpstr>
      <vt:lpstr>PowerPoint Presentation</vt:lpstr>
      <vt:lpstr>Median age and price by neighborhood</vt:lpstr>
      <vt:lpstr>PowerPoint Presentation</vt:lpstr>
      <vt:lpstr>Percentage of white inhabitants  and price by neighborhood</vt:lpstr>
      <vt:lpstr>Percentage of black and Hispanic inhabitants  and price by neighborhood</vt:lpstr>
      <vt:lpstr>AIRBNB HOT SPOT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Amanda Wishnie</dc:creator>
  <cp:lastModifiedBy>Amanda Wishnie</cp:lastModifiedBy>
  <cp:revision>1</cp:revision>
  <dcterms:created xsi:type="dcterms:W3CDTF">2019-01-12T13:04:55Z</dcterms:created>
  <dcterms:modified xsi:type="dcterms:W3CDTF">2019-01-12T13:51:38Z</dcterms:modified>
</cp:coreProperties>
</file>