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71" r:id="rId4"/>
    <p:sldId id="272" r:id="rId5"/>
    <p:sldId id="273" r:id="rId6"/>
    <p:sldId id="263" r:id="rId7"/>
    <p:sldId id="265" r:id="rId8"/>
    <p:sldId id="266" r:id="rId9"/>
    <p:sldId id="267" r:id="rId10"/>
    <p:sldId id="274" r:id="rId11"/>
    <p:sldId id="269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8242F-99E8-4568-B47C-A7BFA38D49C2}" v="10" dt="2019-01-10T22:23:20.907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109" d="100"/>
          <a:sy n="109" d="100"/>
        </p:scale>
        <p:origin x="672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Wishnie" userId="9233a93bc91cf3d3" providerId="LiveId" clId="{9148242F-99E8-4568-B47C-A7BFA38D49C2}"/>
    <pc:docChg chg="undo redo custSel mod modSld modMainMaster">
      <pc:chgData name="Amanda Wishnie" userId="9233a93bc91cf3d3" providerId="LiveId" clId="{9148242F-99E8-4568-B47C-A7BFA38D49C2}" dt="2019-01-10T22:23:49.897" v="205" actId="1076"/>
      <pc:docMkLst>
        <pc:docMk/>
      </pc:docMkLst>
      <pc:sldChg chg="addSp delSp modSp mod setBg">
        <pc:chgData name="Amanda Wishnie" userId="9233a93bc91cf3d3" providerId="LiveId" clId="{9148242F-99E8-4568-B47C-A7BFA38D49C2}" dt="2019-01-10T22:22:02.154" v="174" actId="26606"/>
        <pc:sldMkLst>
          <pc:docMk/>
          <pc:sldMk cId="4025013544" sldId="256"/>
        </pc:sldMkLst>
        <pc:spChg chg="mod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2" creationId="{00000000-0000-0000-0000-000000000000}"/>
          </ac:spMkLst>
        </pc:spChg>
        <pc:spChg chg="mod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3" creationId="{00000000-0000-0000-0000-000000000000}"/>
          </ac:spMkLst>
        </pc:spChg>
        <pc:spChg chg="add del">
          <ac:chgData name="Amanda Wishnie" userId="9233a93bc91cf3d3" providerId="LiveId" clId="{9148242F-99E8-4568-B47C-A7BFA38D49C2}" dt="2019-01-10T22:17:35.473" v="42" actId="26606"/>
          <ac:spMkLst>
            <pc:docMk/>
            <pc:sldMk cId="4025013544" sldId="256"/>
            <ac:spMk id="11" creationId="{60D1173B-FBCA-4F2A-AB78-7DB51EC9572D}"/>
          </ac:spMkLst>
        </pc:spChg>
        <pc:spChg chg="add del">
          <ac:chgData name="Amanda Wishnie" userId="9233a93bc91cf3d3" providerId="LiveId" clId="{9148242F-99E8-4568-B47C-A7BFA38D49C2}" dt="2019-01-10T22:17:35.473" v="42" actId="26606"/>
          <ac:spMkLst>
            <pc:docMk/>
            <pc:sldMk cId="4025013544" sldId="256"/>
            <ac:spMk id="13" creationId="{0B08DCF8-02FA-4015-A96A-7F8A89EBCC49}"/>
          </ac:spMkLst>
        </pc:spChg>
        <pc:spChg chg="add del">
          <ac:chgData name="Amanda Wishnie" userId="9233a93bc91cf3d3" providerId="LiveId" clId="{9148242F-99E8-4568-B47C-A7BFA38D49C2}" dt="2019-01-10T22:17:14.084" v="33" actId="26606"/>
          <ac:spMkLst>
            <pc:docMk/>
            <pc:sldMk cId="4025013544" sldId="256"/>
            <ac:spMk id="25" creationId="{FB376A39-154E-4672-B6EA-EA77F28CF1E3}"/>
          </ac:spMkLst>
        </pc:spChg>
        <pc:spChg chg="add del">
          <ac:chgData name="Amanda Wishnie" userId="9233a93bc91cf3d3" providerId="LiveId" clId="{9148242F-99E8-4568-B47C-A7BFA38D49C2}" dt="2019-01-10T22:17:14.084" v="33" actId="26606"/>
          <ac:spMkLst>
            <pc:docMk/>
            <pc:sldMk cId="4025013544" sldId="256"/>
            <ac:spMk id="26" creationId="{67F330F7-B3EC-45B3-A3B9-8B43F6EE2C89}"/>
          </ac:spMkLst>
        </pc:spChg>
        <pc:spChg chg="add del">
          <ac:chgData name="Amanda Wishnie" userId="9233a93bc91cf3d3" providerId="LiveId" clId="{9148242F-99E8-4568-B47C-A7BFA38D49C2}" dt="2019-01-10T22:13:20.499" v="24" actId="26606"/>
          <ac:spMkLst>
            <pc:docMk/>
            <pc:sldMk cId="4025013544" sldId="256"/>
            <ac:spMk id="28" creationId="{B0013D77-6314-4D7E-B3AE-F64340434DD7}"/>
          </ac:spMkLst>
        </pc:spChg>
        <pc:spChg chg="add del">
          <ac:chgData name="Amanda Wishnie" userId="9233a93bc91cf3d3" providerId="LiveId" clId="{9148242F-99E8-4568-B47C-A7BFA38D49C2}" dt="2019-01-10T22:13:20.499" v="24" actId="26606"/>
          <ac:spMkLst>
            <pc:docMk/>
            <pc:sldMk cId="4025013544" sldId="256"/>
            <ac:spMk id="30" creationId="{4F504834-5C3B-4268-AA97-192F1C8B30C5}"/>
          </ac:spMkLst>
        </pc:spChg>
        <pc:spChg chg="add del">
          <ac:chgData name="Amanda Wishnie" userId="9233a93bc91cf3d3" providerId="LiveId" clId="{9148242F-99E8-4568-B47C-A7BFA38D49C2}" dt="2019-01-10T22:17:14.084" v="33" actId="26606"/>
          <ac:spMkLst>
            <pc:docMk/>
            <pc:sldMk cId="4025013544" sldId="256"/>
            <ac:spMk id="36" creationId="{B16E59B7-2693-428B-87AD-D8A76E7252DB}"/>
          </ac:spMkLst>
        </pc:spChg>
        <pc:spChg chg="add del">
          <ac:chgData name="Amanda Wishnie" userId="9233a93bc91cf3d3" providerId="LiveId" clId="{9148242F-99E8-4568-B47C-A7BFA38D49C2}" dt="2019-01-10T22:17:19.939" v="35" actId="26606"/>
          <ac:spMkLst>
            <pc:docMk/>
            <pc:sldMk cId="4025013544" sldId="256"/>
            <ac:spMk id="44" creationId="{B0013D77-6314-4D7E-B3AE-F64340434DD7}"/>
          </ac:spMkLst>
        </pc:spChg>
        <pc:spChg chg="add del">
          <ac:chgData name="Amanda Wishnie" userId="9233a93bc91cf3d3" providerId="LiveId" clId="{9148242F-99E8-4568-B47C-A7BFA38D49C2}" dt="2019-01-10T22:17:19.939" v="35" actId="26606"/>
          <ac:spMkLst>
            <pc:docMk/>
            <pc:sldMk cId="4025013544" sldId="256"/>
            <ac:spMk id="45" creationId="{4F504834-5C3B-4268-AA97-192F1C8B30C5}"/>
          </ac:spMkLst>
        </pc:spChg>
        <pc:spChg chg="add del">
          <ac:chgData name="Amanda Wishnie" userId="9233a93bc91cf3d3" providerId="LiveId" clId="{9148242F-99E8-4568-B47C-A7BFA38D49C2}" dt="2019-01-10T22:17:29.423" v="37" actId="26606"/>
          <ac:spMkLst>
            <pc:docMk/>
            <pc:sldMk cId="4025013544" sldId="256"/>
            <ac:spMk id="53" creationId="{4F6621CF-F493-40D5-98AE-24A9D3AD43C4}"/>
          </ac:spMkLst>
        </pc:spChg>
        <pc:spChg chg="add del">
          <ac:chgData name="Amanda Wishnie" userId="9233a93bc91cf3d3" providerId="LiveId" clId="{9148242F-99E8-4568-B47C-A7BFA38D49C2}" dt="2019-01-10T22:17:29.423" v="37" actId="26606"/>
          <ac:spMkLst>
            <pc:docMk/>
            <pc:sldMk cId="4025013544" sldId="256"/>
            <ac:spMk id="54" creationId="{CADEE02A-D296-42EA-88F5-7803F69CEE29}"/>
          </ac:spMkLst>
        </pc:spChg>
        <pc:spChg chg="add del">
          <ac:chgData name="Amanda Wishnie" userId="9233a93bc91cf3d3" providerId="LiveId" clId="{9148242F-99E8-4568-B47C-A7BFA38D49C2}" dt="2019-01-10T22:17:32.737" v="39" actId="26606"/>
          <ac:spMkLst>
            <pc:docMk/>
            <pc:sldMk cId="4025013544" sldId="256"/>
            <ac:spMk id="56" creationId="{56412368-7E6B-4064-B6FA-72DF6DA0C2DB}"/>
          </ac:spMkLst>
        </pc:spChg>
        <pc:spChg chg="add del">
          <ac:chgData name="Amanda Wishnie" userId="9233a93bc91cf3d3" providerId="LiveId" clId="{9148242F-99E8-4568-B47C-A7BFA38D49C2}" dt="2019-01-10T22:17:32.737" v="39" actId="26606"/>
          <ac:spMkLst>
            <pc:docMk/>
            <pc:sldMk cId="4025013544" sldId="256"/>
            <ac:spMk id="57" creationId="{8014FE20-9BCC-4219-A8AD-B1C110BD558D}"/>
          </ac:spMkLst>
        </pc:spChg>
        <pc:spChg chg="add del">
          <ac:chgData name="Amanda Wishnie" userId="9233a93bc91cf3d3" providerId="LiveId" clId="{9148242F-99E8-4568-B47C-A7BFA38D49C2}" dt="2019-01-10T22:17:32.737" v="39" actId="26606"/>
          <ac:spMkLst>
            <pc:docMk/>
            <pc:sldMk cId="4025013544" sldId="256"/>
            <ac:spMk id="62" creationId="{82388B0B-738B-4313-8674-79D97E74A005}"/>
          </ac:spMkLst>
        </pc:spChg>
        <pc:spChg chg="add del">
          <ac:chgData name="Amanda Wishnie" userId="9233a93bc91cf3d3" providerId="LiveId" clId="{9148242F-99E8-4568-B47C-A7BFA38D49C2}" dt="2019-01-10T22:17:35.440" v="41" actId="26606"/>
          <ac:spMkLst>
            <pc:docMk/>
            <pc:sldMk cId="4025013544" sldId="256"/>
            <ac:spMk id="66" creationId="{B0013D77-6314-4D7E-B3AE-F64340434DD7}"/>
          </ac:spMkLst>
        </pc:spChg>
        <pc:spChg chg="add del">
          <ac:chgData name="Amanda Wishnie" userId="9233a93bc91cf3d3" providerId="LiveId" clId="{9148242F-99E8-4568-B47C-A7BFA38D49C2}" dt="2019-01-10T22:17:35.440" v="41" actId="26606"/>
          <ac:spMkLst>
            <pc:docMk/>
            <pc:sldMk cId="4025013544" sldId="256"/>
            <ac:spMk id="67" creationId="{4F504834-5C3B-4268-AA97-192F1C8B30C5}"/>
          </ac:spMkLst>
        </pc:spChg>
        <pc:spChg chg="add del">
          <ac:chgData name="Amanda Wishnie" userId="9233a93bc91cf3d3" providerId="LiveId" clId="{9148242F-99E8-4568-B47C-A7BFA38D49C2}" dt="2019-01-10T22:19:05.607" v="90" actId="26606"/>
          <ac:spMkLst>
            <pc:docMk/>
            <pc:sldMk cId="4025013544" sldId="256"/>
            <ac:spMk id="75" creationId="{56412368-7E6B-4064-B6FA-72DF6DA0C2DB}"/>
          </ac:spMkLst>
        </pc:spChg>
        <pc:spChg chg="add del">
          <ac:chgData name="Amanda Wishnie" userId="9233a93bc91cf3d3" providerId="LiveId" clId="{9148242F-99E8-4568-B47C-A7BFA38D49C2}" dt="2019-01-10T22:19:05.607" v="90" actId="26606"/>
          <ac:spMkLst>
            <pc:docMk/>
            <pc:sldMk cId="4025013544" sldId="256"/>
            <ac:spMk id="76" creationId="{8014FE20-9BCC-4219-A8AD-B1C110BD558D}"/>
          </ac:spMkLst>
        </pc:spChg>
        <pc:spChg chg="add del">
          <ac:chgData name="Amanda Wishnie" userId="9233a93bc91cf3d3" providerId="LiveId" clId="{9148242F-99E8-4568-B47C-A7BFA38D49C2}" dt="2019-01-10T22:19:05.607" v="90" actId="26606"/>
          <ac:spMkLst>
            <pc:docMk/>
            <pc:sldMk cId="4025013544" sldId="256"/>
            <ac:spMk id="81" creationId="{82388B0B-738B-4313-8674-79D97E74A005}"/>
          </ac:spMkLst>
        </pc:spChg>
        <pc:spChg chg="add del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88" creationId="{4F6621CF-F493-40D5-98AE-24A9D3AD43C4}"/>
          </ac:spMkLst>
        </pc:spChg>
        <pc:spChg chg="add del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90" creationId="{CADEE02A-D296-42EA-88F5-7803F69CEE29}"/>
          </ac:spMkLst>
        </pc:spChg>
        <pc:spChg chg="add del">
          <ac:chgData name="Amanda Wishnie" userId="9233a93bc91cf3d3" providerId="LiveId" clId="{9148242F-99E8-4568-B47C-A7BFA38D49C2}" dt="2019-01-10T22:22:00.236" v="172" actId="26606"/>
          <ac:spMkLst>
            <pc:docMk/>
            <pc:sldMk cId="4025013544" sldId="256"/>
            <ac:spMk id="95" creationId="{FB376A39-154E-4672-B6EA-EA77F28CF1E3}"/>
          </ac:spMkLst>
        </pc:spChg>
        <pc:spChg chg="add del">
          <ac:chgData name="Amanda Wishnie" userId="9233a93bc91cf3d3" providerId="LiveId" clId="{9148242F-99E8-4568-B47C-A7BFA38D49C2}" dt="2019-01-10T22:22:00.236" v="172" actId="26606"/>
          <ac:spMkLst>
            <pc:docMk/>
            <pc:sldMk cId="4025013544" sldId="256"/>
            <ac:spMk id="97" creationId="{67F330F7-B3EC-45B3-A3B9-8B43F6EE2C89}"/>
          </ac:spMkLst>
        </pc:spChg>
        <pc:spChg chg="add del">
          <ac:chgData name="Amanda Wishnie" userId="9233a93bc91cf3d3" providerId="LiveId" clId="{9148242F-99E8-4568-B47C-A7BFA38D49C2}" dt="2019-01-10T22:22:00.236" v="172" actId="26606"/>
          <ac:spMkLst>
            <pc:docMk/>
            <pc:sldMk cId="4025013544" sldId="256"/>
            <ac:spMk id="103" creationId="{B16E59B7-2693-428B-87AD-D8A76E7252DB}"/>
          </ac:spMkLst>
        </pc:spChg>
        <pc:spChg chg="add del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111" creationId="{4F6621CF-F493-40D5-98AE-24A9D3AD43C4}"/>
          </ac:spMkLst>
        </pc:spChg>
        <pc:spChg chg="add del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112" creationId="{CADEE02A-D296-42EA-88F5-7803F69CEE29}"/>
          </ac:spMkLst>
        </pc:spChg>
        <pc:grpChg chg="add del">
          <ac:chgData name="Amanda Wishnie" userId="9233a93bc91cf3d3" providerId="LiveId" clId="{9148242F-99E8-4568-B47C-A7BFA38D49C2}" dt="2019-01-10T22:17:35.473" v="42" actId="26606"/>
          <ac:grpSpMkLst>
            <pc:docMk/>
            <pc:sldMk cId="4025013544" sldId="256"/>
            <ac:grpSpMk id="15" creationId="{72EFD7EB-F887-4187-BD35-2F6584E9E0D1}"/>
          </ac:grpSpMkLst>
        </pc:grpChg>
        <pc:grpChg chg="add del">
          <ac:chgData name="Amanda Wishnie" userId="9233a93bc91cf3d3" providerId="LiveId" clId="{9148242F-99E8-4568-B47C-A7BFA38D49C2}" dt="2019-01-10T22:17:14.084" v="33" actId="26606"/>
          <ac:grpSpMkLst>
            <pc:docMk/>
            <pc:sldMk cId="4025013544" sldId="256"/>
            <ac:grpSpMk id="27" creationId="{1B59C93E-408B-4A18-8823-245025D18216}"/>
          </ac:grpSpMkLst>
        </pc:grpChg>
        <pc:grpChg chg="add del">
          <ac:chgData name="Amanda Wishnie" userId="9233a93bc91cf3d3" providerId="LiveId" clId="{9148242F-99E8-4568-B47C-A7BFA38D49C2}" dt="2019-01-10T22:13:20.499" v="24" actId="26606"/>
          <ac:grpSpMkLst>
            <pc:docMk/>
            <pc:sldMk cId="4025013544" sldId="256"/>
            <ac:grpSpMk id="34" creationId="{14769521-3FF2-4900-8E88-FE324129CBCF}"/>
          </ac:grpSpMkLst>
        </pc:grpChg>
        <pc:grpChg chg="add del">
          <ac:chgData name="Amanda Wishnie" userId="9233a93bc91cf3d3" providerId="LiveId" clId="{9148242F-99E8-4568-B47C-A7BFA38D49C2}" dt="2019-01-10T22:17:19.939" v="35" actId="26606"/>
          <ac:grpSpMkLst>
            <pc:docMk/>
            <pc:sldMk cId="4025013544" sldId="256"/>
            <ac:grpSpMk id="47" creationId="{14769521-3FF2-4900-8E88-FE324129CBCF}"/>
          </ac:grpSpMkLst>
        </pc:grpChg>
        <pc:grpChg chg="add del">
          <ac:chgData name="Amanda Wishnie" userId="9233a93bc91cf3d3" providerId="LiveId" clId="{9148242F-99E8-4568-B47C-A7BFA38D49C2}" dt="2019-01-10T22:17:32.737" v="39" actId="26606"/>
          <ac:grpSpMkLst>
            <pc:docMk/>
            <pc:sldMk cId="4025013544" sldId="256"/>
            <ac:grpSpMk id="59" creationId="{36439133-030D-427C-AADE-2B48B1991785}"/>
          </ac:grpSpMkLst>
        </pc:grpChg>
        <pc:grpChg chg="add del">
          <ac:chgData name="Amanda Wishnie" userId="9233a93bc91cf3d3" providerId="LiveId" clId="{9148242F-99E8-4568-B47C-A7BFA38D49C2}" dt="2019-01-10T22:17:35.440" v="41" actId="26606"/>
          <ac:grpSpMkLst>
            <pc:docMk/>
            <pc:sldMk cId="4025013544" sldId="256"/>
            <ac:grpSpMk id="69" creationId="{14769521-3FF2-4900-8E88-FE324129CBCF}"/>
          </ac:grpSpMkLst>
        </pc:grpChg>
        <pc:grpChg chg="add del">
          <ac:chgData name="Amanda Wishnie" userId="9233a93bc91cf3d3" providerId="LiveId" clId="{9148242F-99E8-4568-B47C-A7BFA38D49C2}" dt="2019-01-10T22:19:05.607" v="90" actId="26606"/>
          <ac:grpSpMkLst>
            <pc:docMk/>
            <pc:sldMk cId="4025013544" sldId="256"/>
            <ac:grpSpMk id="78" creationId="{36439133-030D-427C-AADE-2B48B1991785}"/>
          </ac:grpSpMkLst>
        </pc:grpChg>
        <pc:grpChg chg="add del">
          <ac:chgData name="Amanda Wishnie" userId="9233a93bc91cf3d3" providerId="LiveId" clId="{9148242F-99E8-4568-B47C-A7BFA38D49C2}" dt="2019-01-10T22:22:00.236" v="172" actId="26606"/>
          <ac:grpSpMkLst>
            <pc:docMk/>
            <pc:sldMk cId="4025013544" sldId="256"/>
            <ac:grpSpMk id="99" creationId="{1B59C93E-408B-4A18-8823-245025D18216}"/>
          </ac:grpSpMkLst>
        </pc:grpChg>
        <pc:picChg chg="del mod">
          <ac:chgData name="Amanda Wishnie" userId="9233a93bc91cf3d3" providerId="LiveId" clId="{9148242F-99E8-4568-B47C-A7BFA38D49C2}" dt="2019-01-10T22:17:03.404" v="29"/>
          <ac:picMkLst>
            <pc:docMk/>
            <pc:sldMk cId="4025013544" sldId="256"/>
            <ac:picMk id="6" creationId="{48EDF80F-147A-4533-B4C1-0B57A046952E}"/>
          </ac:picMkLst>
        </pc:picChg>
        <pc:picChg chg="add mod">
          <ac:chgData name="Amanda Wishnie" userId="9233a93bc91cf3d3" providerId="LiveId" clId="{9148242F-99E8-4568-B47C-A7BFA38D49C2}" dt="2019-01-10T22:22:02.154" v="174" actId="26606"/>
          <ac:picMkLst>
            <pc:docMk/>
            <pc:sldMk cId="4025013544" sldId="256"/>
            <ac:picMk id="7" creationId="{4C984FD7-F774-4973-AF8F-058D60499B85}"/>
          </ac:picMkLst>
        </pc:picChg>
        <pc:picChg chg="add del">
          <ac:chgData name="Amanda Wishnie" userId="9233a93bc91cf3d3" providerId="LiveId" clId="{9148242F-99E8-4568-B47C-A7BFA38D49C2}" dt="2019-01-10T22:17:35.473" v="42" actId="26606"/>
          <ac:picMkLst>
            <pc:docMk/>
            <pc:sldMk cId="4025013544" sldId="256"/>
            <ac:picMk id="21" creationId="{971F6991-E635-48F8-9309-D5A5C1ECBF2A}"/>
          </ac:picMkLst>
        </pc:picChg>
        <pc:picChg chg="add del">
          <ac:chgData name="Amanda Wishnie" userId="9233a93bc91cf3d3" providerId="LiveId" clId="{9148242F-99E8-4568-B47C-A7BFA38D49C2}" dt="2019-01-10T22:17:14.084" v="33" actId="26606"/>
          <ac:picMkLst>
            <pc:docMk/>
            <pc:sldMk cId="4025013544" sldId="256"/>
            <ac:picMk id="35" creationId="{8E11A2E1-5E39-4080-93B8-4811FE13D403}"/>
          </ac:picMkLst>
        </pc:picChg>
        <pc:picChg chg="add del">
          <ac:chgData name="Amanda Wishnie" userId="9233a93bc91cf3d3" providerId="LiveId" clId="{9148242F-99E8-4568-B47C-A7BFA38D49C2}" dt="2019-01-10T22:13:20.499" v="24" actId="26606"/>
          <ac:picMkLst>
            <pc:docMk/>
            <pc:sldMk cId="4025013544" sldId="256"/>
            <ac:picMk id="38" creationId="{734D3980-B8F4-49E4-BADC-88E2D3517DEA}"/>
          </ac:picMkLst>
        </pc:picChg>
        <pc:picChg chg="add del">
          <ac:chgData name="Amanda Wishnie" userId="9233a93bc91cf3d3" providerId="LiveId" clId="{9148242F-99E8-4568-B47C-A7BFA38D49C2}" dt="2019-01-10T22:17:19.939" v="35" actId="26606"/>
          <ac:picMkLst>
            <pc:docMk/>
            <pc:sldMk cId="4025013544" sldId="256"/>
            <ac:picMk id="50" creationId="{734D3980-B8F4-49E4-BADC-88E2D3517DEA}"/>
          </ac:picMkLst>
        </pc:picChg>
        <pc:picChg chg="add del">
          <ac:chgData name="Amanda Wishnie" userId="9233a93bc91cf3d3" providerId="LiveId" clId="{9148242F-99E8-4568-B47C-A7BFA38D49C2}" dt="2019-01-10T22:17:32.737" v="39" actId="26606"/>
          <ac:picMkLst>
            <pc:docMk/>
            <pc:sldMk cId="4025013544" sldId="256"/>
            <ac:picMk id="63" creationId="{6DF84359-5DD6-461B-9519-90AA2F46C1BE}"/>
          </ac:picMkLst>
        </pc:picChg>
        <pc:picChg chg="add del">
          <ac:chgData name="Amanda Wishnie" userId="9233a93bc91cf3d3" providerId="LiveId" clId="{9148242F-99E8-4568-B47C-A7BFA38D49C2}" dt="2019-01-10T22:17:35.440" v="41" actId="26606"/>
          <ac:picMkLst>
            <pc:docMk/>
            <pc:sldMk cId="4025013544" sldId="256"/>
            <ac:picMk id="72" creationId="{734D3980-B8F4-49E4-BADC-88E2D3517DEA}"/>
          </ac:picMkLst>
        </pc:picChg>
        <pc:picChg chg="add del">
          <ac:chgData name="Amanda Wishnie" userId="9233a93bc91cf3d3" providerId="LiveId" clId="{9148242F-99E8-4568-B47C-A7BFA38D49C2}" dt="2019-01-10T22:19:05.607" v="90" actId="26606"/>
          <ac:picMkLst>
            <pc:docMk/>
            <pc:sldMk cId="4025013544" sldId="256"/>
            <ac:picMk id="82" creationId="{6DF84359-5DD6-461B-9519-90AA2F46C1BE}"/>
          </ac:picMkLst>
        </pc:picChg>
        <pc:picChg chg="add del">
          <ac:chgData name="Amanda Wishnie" userId="9233a93bc91cf3d3" providerId="LiveId" clId="{9148242F-99E8-4568-B47C-A7BFA38D49C2}" dt="2019-01-10T22:22:00.236" v="172" actId="26606"/>
          <ac:picMkLst>
            <pc:docMk/>
            <pc:sldMk cId="4025013544" sldId="256"/>
            <ac:picMk id="107" creationId="{8E11A2E1-5E39-4080-93B8-4811FE13D403}"/>
          </ac:picMkLst>
        </pc:picChg>
        <pc:cxnChg chg="add del">
          <ac:chgData name="Amanda Wishnie" userId="9233a93bc91cf3d3" providerId="LiveId" clId="{9148242F-99E8-4568-B47C-A7BFA38D49C2}" dt="2019-01-10T22:17:35.473" v="42" actId="26606"/>
          <ac:cxnSpMkLst>
            <pc:docMk/>
            <pc:sldMk cId="4025013544" sldId="256"/>
            <ac:cxnSpMk id="19" creationId="{480890EC-EC50-46D3-879E-63EDF4D06CE9}"/>
          </ac:cxnSpMkLst>
        </pc:cxnChg>
        <pc:cxnChg chg="add del">
          <ac:chgData name="Amanda Wishnie" userId="9233a93bc91cf3d3" providerId="LiveId" clId="{9148242F-99E8-4568-B47C-A7BFA38D49C2}" dt="2019-01-10T22:17:35.473" v="42" actId="26606"/>
          <ac:cxnSpMkLst>
            <pc:docMk/>
            <pc:sldMk cId="4025013544" sldId="256"/>
            <ac:cxnSpMk id="23" creationId="{3ACF2F98-1DF0-4594-9502-F2B79E79578B}"/>
          </ac:cxnSpMkLst>
        </pc:cxnChg>
        <pc:cxnChg chg="add del">
          <ac:chgData name="Amanda Wishnie" userId="9233a93bc91cf3d3" providerId="LiveId" clId="{9148242F-99E8-4568-B47C-A7BFA38D49C2}" dt="2019-01-10T22:17:14.084" v="33" actId="26606"/>
          <ac:cxnSpMkLst>
            <pc:docMk/>
            <pc:sldMk cId="4025013544" sldId="256"/>
            <ac:cxnSpMk id="31" creationId="{D89CA9A2-D0CB-48A6-B2ED-03C3EB3AD68E}"/>
          </ac:cxnSpMkLst>
        </pc:cxnChg>
        <pc:cxnChg chg="add del">
          <ac:chgData name="Amanda Wishnie" userId="9233a93bc91cf3d3" providerId="LiveId" clId="{9148242F-99E8-4568-B47C-A7BFA38D49C2}" dt="2019-01-10T22:13:20.499" v="24" actId="26606"/>
          <ac:cxnSpMkLst>
            <pc:docMk/>
            <pc:sldMk cId="4025013544" sldId="256"/>
            <ac:cxnSpMk id="32" creationId="{08499C1D-827E-4262-9D7E-C9C5D41F74D3}"/>
          </ac:cxnSpMkLst>
        </pc:cxnChg>
        <pc:cxnChg chg="add del">
          <ac:chgData name="Amanda Wishnie" userId="9233a93bc91cf3d3" providerId="LiveId" clId="{9148242F-99E8-4568-B47C-A7BFA38D49C2}" dt="2019-01-10T22:13:20.499" v="24" actId="26606"/>
          <ac:cxnSpMkLst>
            <pc:docMk/>
            <pc:sldMk cId="4025013544" sldId="256"/>
            <ac:cxnSpMk id="40" creationId="{90E57DF2-FA2B-4494-B47E-8180C63267B4}"/>
          </ac:cxnSpMkLst>
        </pc:cxnChg>
        <pc:cxnChg chg="add del">
          <ac:chgData name="Amanda Wishnie" userId="9233a93bc91cf3d3" providerId="LiveId" clId="{9148242F-99E8-4568-B47C-A7BFA38D49C2}" dt="2019-01-10T22:17:14.084" v="33" actId="26606"/>
          <ac:cxnSpMkLst>
            <pc:docMk/>
            <pc:sldMk cId="4025013544" sldId="256"/>
            <ac:cxnSpMk id="42" creationId="{5A8467B7-9FAF-47EC-A36A-76A9020A51F0}"/>
          </ac:cxnSpMkLst>
        </pc:cxnChg>
        <pc:cxnChg chg="add del">
          <ac:chgData name="Amanda Wishnie" userId="9233a93bc91cf3d3" providerId="LiveId" clId="{9148242F-99E8-4568-B47C-A7BFA38D49C2}" dt="2019-01-10T22:17:19.939" v="35" actId="26606"/>
          <ac:cxnSpMkLst>
            <pc:docMk/>
            <pc:sldMk cId="4025013544" sldId="256"/>
            <ac:cxnSpMk id="46" creationId="{08499C1D-827E-4262-9D7E-C9C5D41F74D3}"/>
          </ac:cxnSpMkLst>
        </pc:cxnChg>
        <pc:cxnChg chg="add del">
          <ac:chgData name="Amanda Wishnie" userId="9233a93bc91cf3d3" providerId="LiveId" clId="{9148242F-99E8-4568-B47C-A7BFA38D49C2}" dt="2019-01-10T22:17:19.939" v="35" actId="26606"/>
          <ac:cxnSpMkLst>
            <pc:docMk/>
            <pc:sldMk cId="4025013544" sldId="256"/>
            <ac:cxnSpMk id="51" creationId="{90E57DF2-FA2B-4494-B47E-8180C63267B4}"/>
          </ac:cxnSpMkLst>
        </pc:cxnChg>
        <pc:cxnChg chg="add del">
          <ac:chgData name="Amanda Wishnie" userId="9233a93bc91cf3d3" providerId="LiveId" clId="{9148242F-99E8-4568-B47C-A7BFA38D49C2}" dt="2019-01-10T22:17:32.737" v="39" actId="26606"/>
          <ac:cxnSpMkLst>
            <pc:docMk/>
            <pc:sldMk cId="4025013544" sldId="256"/>
            <ac:cxnSpMk id="58" creationId="{A661C966-C6C8-4667-903D-E68521C357FC}"/>
          </ac:cxnSpMkLst>
        </pc:cxnChg>
        <pc:cxnChg chg="add del">
          <ac:chgData name="Amanda Wishnie" userId="9233a93bc91cf3d3" providerId="LiveId" clId="{9148242F-99E8-4568-B47C-A7BFA38D49C2}" dt="2019-01-10T22:17:32.737" v="39" actId="26606"/>
          <ac:cxnSpMkLst>
            <pc:docMk/>
            <pc:sldMk cId="4025013544" sldId="256"/>
            <ac:cxnSpMk id="64" creationId="{E90BC892-CE86-41EE-8A3B-2178D5170C7C}"/>
          </ac:cxnSpMkLst>
        </pc:cxnChg>
        <pc:cxnChg chg="add del">
          <ac:chgData name="Amanda Wishnie" userId="9233a93bc91cf3d3" providerId="LiveId" clId="{9148242F-99E8-4568-B47C-A7BFA38D49C2}" dt="2019-01-10T22:17:35.440" v="41" actId="26606"/>
          <ac:cxnSpMkLst>
            <pc:docMk/>
            <pc:sldMk cId="4025013544" sldId="256"/>
            <ac:cxnSpMk id="68" creationId="{08499C1D-827E-4262-9D7E-C9C5D41F74D3}"/>
          </ac:cxnSpMkLst>
        </pc:cxnChg>
        <pc:cxnChg chg="add del">
          <ac:chgData name="Amanda Wishnie" userId="9233a93bc91cf3d3" providerId="LiveId" clId="{9148242F-99E8-4568-B47C-A7BFA38D49C2}" dt="2019-01-10T22:17:35.440" v="41" actId="26606"/>
          <ac:cxnSpMkLst>
            <pc:docMk/>
            <pc:sldMk cId="4025013544" sldId="256"/>
            <ac:cxnSpMk id="73" creationId="{90E57DF2-FA2B-4494-B47E-8180C63267B4}"/>
          </ac:cxnSpMkLst>
        </pc:cxnChg>
        <pc:cxnChg chg="add del">
          <ac:chgData name="Amanda Wishnie" userId="9233a93bc91cf3d3" providerId="LiveId" clId="{9148242F-99E8-4568-B47C-A7BFA38D49C2}" dt="2019-01-10T22:19:05.607" v="90" actId="26606"/>
          <ac:cxnSpMkLst>
            <pc:docMk/>
            <pc:sldMk cId="4025013544" sldId="256"/>
            <ac:cxnSpMk id="77" creationId="{A661C966-C6C8-4667-903D-E68521C357FC}"/>
          </ac:cxnSpMkLst>
        </pc:cxnChg>
        <pc:cxnChg chg="add del">
          <ac:chgData name="Amanda Wishnie" userId="9233a93bc91cf3d3" providerId="LiveId" clId="{9148242F-99E8-4568-B47C-A7BFA38D49C2}" dt="2019-01-10T22:19:05.607" v="90" actId="26606"/>
          <ac:cxnSpMkLst>
            <pc:docMk/>
            <pc:sldMk cId="4025013544" sldId="256"/>
            <ac:cxnSpMk id="83" creationId="{E90BC892-CE86-41EE-8A3B-2178D5170C7C}"/>
          </ac:cxnSpMkLst>
        </pc:cxnChg>
        <pc:cxnChg chg="add del">
          <ac:chgData name="Amanda Wishnie" userId="9233a93bc91cf3d3" providerId="LiveId" clId="{9148242F-99E8-4568-B47C-A7BFA38D49C2}" dt="2019-01-10T22:22:00.236" v="172" actId="26606"/>
          <ac:cxnSpMkLst>
            <pc:docMk/>
            <pc:sldMk cId="4025013544" sldId="256"/>
            <ac:cxnSpMk id="105" creationId="{D89CA9A2-D0CB-48A6-B2ED-03C3EB3AD68E}"/>
          </ac:cxnSpMkLst>
        </pc:cxnChg>
        <pc:cxnChg chg="add del">
          <ac:chgData name="Amanda Wishnie" userId="9233a93bc91cf3d3" providerId="LiveId" clId="{9148242F-99E8-4568-B47C-A7BFA38D49C2}" dt="2019-01-10T22:22:00.236" v="172" actId="26606"/>
          <ac:cxnSpMkLst>
            <pc:docMk/>
            <pc:sldMk cId="4025013544" sldId="256"/>
            <ac:cxnSpMk id="109" creationId="{5A8467B7-9FAF-47EC-A36A-76A9020A51F0}"/>
          </ac:cxnSpMkLst>
        </pc:cxnChg>
      </pc:sldChg>
      <pc:sldChg chg="addSp delSp modSp mod setBg delDesignElem">
        <pc:chgData name="Amanda Wishnie" userId="9233a93bc91cf3d3" providerId="LiveId" clId="{9148242F-99E8-4568-B47C-A7BFA38D49C2}" dt="2019-01-10T22:23:49.897" v="205" actId="1076"/>
        <pc:sldMkLst>
          <pc:docMk/>
          <pc:sldMk cId="502801143" sldId="262"/>
        </pc:sldMkLst>
        <pc:spChg chg="add del mod">
          <ac:chgData name="Amanda Wishnie" userId="9233a93bc91cf3d3" providerId="LiveId" clId="{9148242F-99E8-4568-B47C-A7BFA38D49C2}" dt="2019-01-10T22:22:16.793" v="176" actId="26606"/>
          <ac:spMkLst>
            <pc:docMk/>
            <pc:sldMk cId="502801143" sldId="262"/>
            <ac:spMk id="2" creationId="{8A2A7064-7800-4BDE-B74B-F38D2FB6BD14}"/>
          </ac:spMkLst>
        </pc:spChg>
        <pc:spChg chg="mod">
          <ac:chgData name="Amanda Wishnie" userId="9233a93bc91cf3d3" providerId="LiveId" clId="{9148242F-99E8-4568-B47C-A7BFA38D49C2}" dt="2019-01-10T22:23:38.617" v="199" actId="1076"/>
          <ac:spMkLst>
            <pc:docMk/>
            <pc:sldMk cId="502801143" sldId="262"/>
            <ac:spMk id="3" creationId="{00000000-0000-0000-0000-000000000000}"/>
          </ac:spMkLst>
        </pc:spChg>
        <pc:spChg chg="mod">
          <ac:chgData name="Amanda Wishnie" userId="9233a93bc91cf3d3" providerId="LiveId" clId="{9148242F-99E8-4568-B47C-A7BFA38D49C2}" dt="2019-01-10T22:23:49.897" v="205" actId="1076"/>
          <ac:spMkLst>
            <pc:docMk/>
            <pc:sldMk cId="502801143" sldId="262"/>
            <ac:spMk id="4" creationId="{00000000-0000-0000-0000-000000000000}"/>
          </ac:spMkLst>
        </pc:spChg>
        <pc:spChg chg="add">
          <ac:chgData name="Amanda Wishnie" userId="9233a93bc91cf3d3" providerId="LiveId" clId="{9148242F-99E8-4568-B47C-A7BFA38D49C2}" dt="2019-01-10T22:23:29.788" v="196" actId="26606"/>
          <ac:spMkLst>
            <pc:docMk/>
            <pc:sldMk cId="502801143" sldId="262"/>
            <ac:spMk id="9" creationId="{23522FE7-5A29-4EF6-B1EF-2CA55748A772}"/>
          </ac:spMkLst>
        </pc:spChg>
        <pc:spChg chg="add del">
          <ac:chgData name="Amanda Wishnie" userId="9233a93bc91cf3d3" providerId="LiveId" clId="{9148242F-99E8-4568-B47C-A7BFA38D49C2}" dt="2019-01-10T22:23:16.637" v="193"/>
          <ac:spMkLst>
            <pc:docMk/>
            <pc:sldMk cId="502801143" sldId="262"/>
            <ac:spMk id="10" creationId="{1CE580D1-F917-4567-AFB4-99AA9B52ADF0}"/>
          </ac:spMkLst>
        </pc:spChg>
        <pc:spChg chg="add">
          <ac:chgData name="Amanda Wishnie" userId="9233a93bc91cf3d3" providerId="LiveId" clId="{9148242F-99E8-4568-B47C-A7BFA38D49C2}" dt="2019-01-10T22:23:29.788" v="196" actId="26606"/>
          <ac:spMkLst>
            <pc:docMk/>
            <pc:sldMk cId="502801143" sldId="262"/>
            <ac:spMk id="17" creationId="{F63C748C-967B-4A7B-A90F-3EDD0F485AC6}"/>
          </ac:spMkLst>
        </pc:spChg>
        <pc:spChg chg="add del">
          <ac:chgData name="Amanda Wishnie" userId="9233a93bc91cf3d3" providerId="LiveId" clId="{9148242F-99E8-4568-B47C-A7BFA38D49C2}" dt="2019-01-10T22:23:16.637" v="193"/>
          <ac:spMkLst>
            <pc:docMk/>
            <pc:sldMk cId="502801143" sldId="262"/>
            <ac:spMk id="18" creationId="{152A018C-865F-463F-944D-5C2ED23C45F7}"/>
          </ac:spMkLst>
        </pc:spChg>
        <pc:spChg chg="add">
          <ac:chgData name="Amanda Wishnie" userId="9233a93bc91cf3d3" providerId="LiveId" clId="{9148242F-99E8-4568-B47C-A7BFA38D49C2}" dt="2019-01-10T22:23:29.788" v="196" actId="26606"/>
          <ac:spMkLst>
            <pc:docMk/>
            <pc:sldMk cId="502801143" sldId="262"/>
            <ac:spMk id="19" creationId="{C0143637-4934-44E4-B909-BAF1E7B27972}"/>
          </ac:spMkLst>
        </pc:spChg>
        <pc:spChg chg="add del">
          <ac:chgData name="Amanda Wishnie" userId="9233a93bc91cf3d3" providerId="LiveId" clId="{9148242F-99E8-4568-B47C-A7BFA38D49C2}" dt="2019-01-10T22:23:16.637" v="193"/>
          <ac:spMkLst>
            <pc:docMk/>
            <pc:sldMk cId="502801143" sldId="262"/>
            <ac:spMk id="22" creationId="{7E07FF13-A7EB-4465-B3A3-E8B26C048880}"/>
          </ac:spMkLst>
        </pc:spChg>
        <pc:grpChg chg="add del">
          <ac:chgData name="Amanda Wishnie" userId="9233a93bc91cf3d3" providerId="LiveId" clId="{9148242F-99E8-4568-B47C-A7BFA38D49C2}" dt="2019-01-10T22:23:16.637" v="193"/>
          <ac:grpSpMkLst>
            <pc:docMk/>
            <pc:sldMk cId="502801143" sldId="262"/>
            <ac:grpSpMk id="24" creationId="{408AC817-B4B8-429C-B507-074E447CCF56}"/>
          </ac:grpSpMkLst>
        </pc:grpChg>
        <pc:picChg chg="add del mod">
          <ac:chgData name="Amanda Wishnie" userId="9233a93bc91cf3d3" providerId="LiveId" clId="{9148242F-99E8-4568-B47C-A7BFA38D49C2}" dt="2019-01-10T22:23:20.907" v="195"/>
          <ac:picMkLst>
            <pc:docMk/>
            <pc:sldMk cId="502801143" sldId="262"/>
            <ac:picMk id="5" creationId="{CE4D96B9-60B2-41AD-B7AA-7F74A49ADD83}"/>
          </ac:picMkLst>
        </pc:picChg>
        <pc:picChg chg="add">
          <ac:chgData name="Amanda Wishnie" userId="9233a93bc91cf3d3" providerId="LiveId" clId="{9148242F-99E8-4568-B47C-A7BFA38D49C2}" dt="2019-01-10T22:23:29.788" v="196" actId="26606"/>
          <ac:picMkLst>
            <pc:docMk/>
            <pc:sldMk cId="502801143" sldId="262"/>
            <ac:picMk id="11" creationId="{C2192E09-EBC7-416C-B887-DFF915D7F43D}"/>
          </ac:picMkLst>
        </pc:picChg>
        <pc:picChg chg="add del">
          <ac:chgData name="Amanda Wishnie" userId="9233a93bc91cf3d3" providerId="LiveId" clId="{9148242F-99E8-4568-B47C-A7BFA38D49C2}" dt="2019-01-10T22:23:16.637" v="193"/>
          <ac:picMkLst>
            <pc:docMk/>
            <pc:sldMk cId="502801143" sldId="262"/>
            <ac:picMk id="12" creationId="{1F5620B8-A2D8-4568-B566-F0453A0D9167}"/>
          </ac:picMkLst>
        </pc:picChg>
        <pc:picChg chg="add del">
          <ac:chgData name="Amanda Wishnie" userId="9233a93bc91cf3d3" providerId="LiveId" clId="{9148242F-99E8-4568-B47C-A7BFA38D49C2}" dt="2019-01-10T22:23:16.637" v="193"/>
          <ac:picMkLst>
            <pc:docMk/>
            <pc:sldMk cId="502801143" sldId="262"/>
            <ac:picMk id="28" creationId="{63325370-A7EA-4294-B4F2-3282DB3DFD10}"/>
          </ac:picMkLst>
        </pc:picChg>
        <pc:cxnChg chg="add">
          <ac:chgData name="Amanda Wishnie" userId="9233a93bc91cf3d3" providerId="LiveId" clId="{9148242F-99E8-4568-B47C-A7BFA38D49C2}" dt="2019-01-10T22:23:29.788" v="196" actId="26606"/>
          <ac:cxnSpMkLst>
            <pc:docMk/>
            <pc:sldMk cId="502801143" sldId="262"/>
            <ac:cxnSpMk id="13" creationId="{2924498D-E084-44BE-A196-CFCE35564350}"/>
          </ac:cxnSpMkLst>
        </pc:cxnChg>
        <pc:cxnChg chg="add del">
          <ac:chgData name="Amanda Wishnie" userId="9233a93bc91cf3d3" providerId="LiveId" clId="{9148242F-99E8-4568-B47C-A7BFA38D49C2}" dt="2019-01-10T22:23:16.637" v="193"/>
          <ac:cxnSpMkLst>
            <pc:docMk/>
            <pc:sldMk cId="502801143" sldId="262"/>
            <ac:cxnSpMk id="14" creationId="{1C7D2BA4-4B7A-4596-8BCC-5CF715423894}"/>
          </ac:cxnSpMkLst>
        </pc:cxnChg>
        <pc:cxnChg chg="add">
          <ac:chgData name="Amanda Wishnie" userId="9233a93bc91cf3d3" providerId="LiveId" clId="{9148242F-99E8-4568-B47C-A7BFA38D49C2}" dt="2019-01-10T22:23:29.788" v="196" actId="26606"/>
          <ac:cxnSpMkLst>
            <pc:docMk/>
            <pc:sldMk cId="502801143" sldId="262"/>
            <ac:cxnSpMk id="15" creationId="{14C12901-9FCC-461E-A64A-89B4791235E9}"/>
          </ac:cxnSpMkLst>
        </pc:cxnChg>
        <pc:cxnChg chg="add del">
          <ac:chgData name="Amanda Wishnie" userId="9233a93bc91cf3d3" providerId="LiveId" clId="{9148242F-99E8-4568-B47C-A7BFA38D49C2}" dt="2019-01-10T22:23:16.637" v="193"/>
          <ac:cxnSpMkLst>
            <pc:docMk/>
            <pc:sldMk cId="502801143" sldId="262"/>
            <ac:cxnSpMk id="16" creationId="{C9D4B225-18E9-4C5B-94D8-2ABE6D161E4A}"/>
          </ac:cxnSpMkLst>
        </pc:cxnChg>
        <pc:cxnChg chg="add del">
          <ac:chgData name="Amanda Wishnie" userId="9233a93bc91cf3d3" providerId="LiveId" clId="{9148242F-99E8-4568-B47C-A7BFA38D49C2}" dt="2019-01-10T22:23:16.637" v="193"/>
          <ac:cxnSpMkLst>
            <pc:docMk/>
            <pc:sldMk cId="502801143" sldId="262"/>
            <ac:cxnSpMk id="20" creationId="{F738849B-C66C-41F3-80F9-277CCD95F97E}"/>
          </ac:cxnSpMkLst>
        </pc:cxnChg>
        <pc:cxnChg chg="add del">
          <ac:chgData name="Amanda Wishnie" userId="9233a93bc91cf3d3" providerId="LiveId" clId="{9148242F-99E8-4568-B47C-A7BFA38D49C2}" dt="2019-01-10T22:23:16.637" v="193"/>
          <ac:cxnSpMkLst>
            <pc:docMk/>
            <pc:sldMk cId="502801143" sldId="262"/>
            <ac:cxnSpMk id="30" creationId="{BC3070B6-C738-4874-9F3C-09E5E6855E6E}"/>
          </ac:cxnSpMkLst>
        </pc:cxnChg>
      </pc:sldChg>
      <pc:sldChg chg="addSp modSp mod setBg">
        <pc:chgData name="Amanda Wishnie" userId="9233a93bc91cf3d3" providerId="LiveId" clId="{9148242F-99E8-4568-B47C-A7BFA38D49C2}" dt="2019-01-10T22:12:16.121" v="11" actId="26606"/>
        <pc:sldMkLst>
          <pc:docMk/>
          <pc:sldMk cId="2542620569" sldId="271"/>
        </pc:sldMkLst>
        <pc:spChg chg="mod">
          <ac:chgData name="Amanda Wishnie" userId="9233a93bc91cf3d3" providerId="LiveId" clId="{9148242F-99E8-4568-B47C-A7BFA38D49C2}" dt="2019-01-10T22:12:16.121" v="11" actId="26606"/>
          <ac:spMkLst>
            <pc:docMk/>
            <pc:sldMk cId="2542620569" sldId="271"/>
            <ac:spMk id="2" creationId="{00000000-0000-0000-0000-000000000000}"/>
          </ac:spMkLst>
        </pc:spChg>
        <pc:spChg chg="add">
          <ac:chgData name="Amanda Wishnie" userId="9233a93bc91cf3d3" providerId="LiveId" clId="{9148242F-99E8-4568-B47C-A7BFA38D49C2}" dt="2019-01-10T22:12:16.121" v="11" actId="26606"/>
          <ac:spMkLst>
            <pc:docMk/>
            <pc:sldMk cId="2542620569" sldId="271"/>
            <ac:spMk id="12" creationId="{B0075745-2871-4EFE-AB1D-91ED1391220A}"/>
          </ac:spMkLst>
        </pc:spChg>
        <pc:spChg chg="add">
          <ac:chgData name="Amanda Wishnie" userId="9233a93bc91cf3d3" providerId="LiveId" clId="{9148242F-99E8-4568-B47C-A7BFA38D49C2}" dt="2019-01-10T22:12:16.121" v="11" actId="26606"/>
          <ac:spMkLst>
            <pc:docMk/>
            <pc:sldMk cId="2542620569" sldId="271"/>
            <ac:spMk id="20" creationId="{AB84E9C1-D82D-4069-AD26-92280768DA53}"/>
          </ac:spMkLst>
        </pc:spChg>
        <pc:grpChg chg="add">
          <ac:chgData name="Amanda Wishnie" userId="9233a93bc91cf3d3" providerId="LiveId" clId="{9148242F-99E8-4568-B47C-A7BFA38D49C2}" dt="2019-01-10T22:12:16.121" v="11" actId="26606"/>
          <ac:grpSpMkLst>
            <pc:docMk/>
            <pc:sldMk cId="2542620569" sldId="271"/>
            <ac:grpSpMk id="14" creationId="{F8B6FE07-47DE-47F7-9986-CC53D02A1A63}"/>
          </ac:grpSpMkLst>
        </pc:grpChg>
        <pc:graphicFrameChg chg="add mod">
          <ac:chgData name="Amanda Wishnie" userId="9233a93bc91cf3d3" providerId="LiveId" clId="{9148242F-99E8-4568-B47C-A7BFA38D49C2}" dt="2019-01-10T22:12:16.121" v="11" actId="26606"/>
          <ac:graphicFrameMkLst>
            <pc:docMk/>
            <pc:sldMk cId="2542620569" sldId="271"/>
            <ac:graphicFrameMk id="7" creationId="{00000000-0000-0000-0000-000000000000}"/>
          </ac:graphicFrameMkLst>
        </pc:graphicFrameChg>
        <pc:picChg chg="add">
          <ac:chgData name="Amanda Wishnie" userId="9233a93bc91cf3d3" providerId="LiveId" clId="{9148242F-99E8-4568-B47C-A7BFA38D49C2}" dt="2019-01-10T22:12:16.121" v="11" actId="26606"/>
          <ac:picMkLst>
            <pc:docMk/>
            <pc:sldMk cId="2542620569" sldId="271"/>
            <ac:picMk id="22" creationId="{5886CB00-0B4D-464B-8ED8-6028A46899A6}"/>
          </ac:picMkLst>
        </pc:picChg>
        <pc:cxnChg chg="add">
          <ac:chgData name="Amanda Wishnie" userId="9233a93bc91cf3d3" providerId="LiveId" clId="{9148242F-99E8-4568-B47C-A7BFA38D49C2}" dt="2019-01-10T22:12:16.121" v="11" actId="26606"/>
          <ac:cxnSpMkLst>
            <pc:docMk/>
            <pc:sldMk cId="2542620569" sldId="271"/>
            <ac:cxnSpMk id="18" creationId="{FDE442CB-3821-45ED-8A24-25846C0B6AA8}"/>
          </ac:cxnSpMkLst>
        </pc:cxnChg>
        <pc:cxnChg chg="add">
          <ac:chgData name="Amanda Wishnie" userId="9233a93bc91cf3d3" providerId="LiveId" clId="{9148242F-99E8-4568-B47C-A7BFA38D49C2}" dt="2019-01-10T22:12:16.121" v="11" actId="26606"/>
          <ac:cxnSpMkLst>
            <pc:docMk/>
            <pc:sldMk cId="2542620569" sldId="271"/>
            <ac:cxnSpMk id="24" creationId="{F47B8F6D-15DD-492D-9776-DF8BEF3ECAA9}"/>
          </ac:cxnSpMkLst>
        </pc:cxnChg>
      </pc:sldChg>
      <pc:sldMasterChg chg="modTransition modSldLayout">
        <pc:chgData name="Amanda Wishnie" userId="9233a93bc91cf3d3" providerId="LiveId" clId="{9148242F-99E8-4568-B47C-A7BFA38D49C2}" dt="2019-01-10T22:11:34.840" v="7"/>
        <pc:sldMasterMkLst>
          <pc:docMk/>
          <pc:sldMasterMk cId="364006661" sldId="2147483660"/>
        </pc:sldMasterMkLst>
        <pc:sldLayoutChg chg="modTransition">
          <pc:chgData name="Amanda Wishnie" userId="9233a93bc91cf3d3" providerId="LiveId" clId="{9148242F-99E8-4568-B47C-A7BFA38D49C2}" dt="2019-01-10T22:11:34.840" v="7"/>
          <pc:sldLayoutMkLst>
            <pc:docMk/>
            <pc:sldMasterMk cId="364006661" sldId="2147483660"/>
            <pc:sldLayoutMk cId="845832693" sldId="2147483661"/>
          </pc:sldLayoutMkLst>
        </pc:sldLayoutChg>
        <pc:sldLayoutChg chg="modTransition">
          <pc:chgData name="Amanda Wishnie" userId="9233a93bc91cf3d3" providerId="LiveId" clId="{9148242F-99E8-4568-B47C-A7BFA38D49C2}" dt="2019-01-10T22:11:34.840" v="7"/>
          <pc:sldLayoutMkLst>
            <pc:docMk/>
            <pc:sldMasterMk cId="364006661" sldId="2147483660"/>
            <pc:sldLayoutMk cId="198709987" sldId="2147483662"/>
          </pc:sldLayoutMkLst>
        </pc:sldLayoutChg>
        <pc:sldLayoutChg chg="modTransition">
          <pc:chgData name="Amanda Wishnie" userId="9233a93bc91cf3d3" providerId="LiveId" clId="{9148242F-99E8-4568-B47C-A7BFA38D49C2}" dt="2019-01-10T22:11:34.840" v="7"/>
          <pc:sldLayoutMkLst>
            <pc:docMk/>
            <pc:sldMasterMk cId="364006661" sldId="2147483660"/>
            <pc:sldLayoutMk cId="2680256238" sldId="2147483663"/>
          </pc:sldLayoutMkLst>
        </pc:sldLayoutChg>
        <pc:sldLayoutChg chg="modTransition">
          <pc:chgData name="Amanda Wishnie" userId="9233a93bc91cf3d3" providerId="LiveId" clId="{9148242F-99E8-4568-B47C-A7BFA38D49C2}" dt="2019-01-10T22:11:34.840" v="7"/>
          <pc:sldLayoutMkLst>
            <pc:docMk/>
            <pc:sldMasterMk cId="364006661" sldId="2147483660"/>
            <pc:sldLayoutMk cId="1765589905" sldId="2147483664"/>
          </pc:sldLayoutMkLst>
        </pc:sldLayoutChg>
        <pc:sldLayoutChg chg="modTransition">
          <pc:chgData name="Amanda Wishnie" userId="9233a93bc91cf3d3" providerId="LiveId" clId="{9148242F-99E8-4568-B47C-A7BFA38D49C2}" dt="2019-01-10T22:11:34.840" v="7"/>
          <pc:sldLayoutMkLst>
            <pc:docMk/>
            <pc:sldMasterMk cId="364006661" sldId="2147483660"/>
            <pc:sldLayoutMk cId="1452799380" sldId="2147483665"/>
          </pc:sldLayoutMkLst>
        </pc:sldLayoutChg>
        <pc:sldLayoutChg chg="modTransition">
          <pc:chgData name="Amanda Wishnie" userId="9233a93bc91cf3d3" providerId="LiveId" clId="{9148242F-99E8-4568-B47C-A7BFA38D49C2}" dt="2019-01-10T22:11:34.840" v="7"/>
          <pc:sldLayoutMkLst>
            <pc:docMk/>
            <pc:sldMasterMk cId="364006661" sldId="2147483660"/>
            <pc:sldLayoutMk cId="575182896" sldId="2147483666"/>
          </pc:sldLayoutMkLst>
        </pc:sldLayoutChg>
        <pc:sldLayoutChg chg="modTransition">
          <pc:chgData name="Amanda Wishnie" userId="9233a93bc91cf3d3" providerId="LiveId" clId="{9148242F-99E8-4568-B47C-A7BFA38D49C2}" dt="2019-01-10T22:11:34.840" v="7"/>
          <pc:sldLayoutMkLst>
            <pc:docMk/>
            <pc:sldMasterMk cId="364006661" sldId="2147483660"/>
            <pc:sldLayoutMk cId="2788986504" sldId="2147483667"/>
          </pc:sldLayoutMkLst>
        </pc:sldLayoutChg>
        <pc:sldLayoutChg chg="modTransition">
          <pc:chgData name="Amanda Wishnie" userId="9233a93bc91cf3d3" providerId="LiveId" clId="{9148242F-99E8-4568-B47C-A7BFA38D49C2}" dt="2019-01-10T22:11:34.840" v="7"/>
          <pc:sldLayoutMkLst>
            <pc:docMk/>
            <pc:sldMasterMk cId="364006661" sldId="2147483660"/>
            <pc:sldLayoutMk cId="3282019139" sldId="2147483668"/>
          </pc:sldLayoutMkLst>
        </pc:sldLayoutChg>
        <pc:sldLayoutChg chg="modTransition">
          <pc:chgData name="Amanda Wishnie" userId="9233a93bc91cf3d3" providerId="LiveId" clId="{9148242F-99E8-4568-B47C-A7BFA38D49C2}" dt="2019-01-10T22:11:34.840" v="7"/>
          <pc:sldLayoutMkLst>
            <pc:docMk/>
            <pc:sldMasterMk cId="364006661" sldId="2147483660"/>
            <pc:sldLayoutMk cId="460822778" sldId="2147483669"/>
          </pc:sldLayoutMkLst>
        </pc:sldLayoutChg>
        <pc:sldLayoutChg chg="modTransition">
          <pc:chgData name="Amanda Wishnie" userId="9233a93bc91cf3d3" providerId="LiveId" clId="{9148242F-99E8-4568-B47C-A7BFA38D49C2}" dt="2019-01-10T22:11:34.840" v="7"/>
          <pc:sldLayoutMkLst>
            <pc:docMk/>
            <pc:sldMasterMk cId="364006661" sldId="2147483660"/>
            <pc:sldLayoutMk cId="3023057141" sldId="2147483670"/>
          </pc:sldLayoutMkLst>
        </pc:sldLayoutChg>
        <pc:sldLayoutChg chg="modTransition">
          <pc:chgData name="Amanda Wishnie" userId="9233a93bc91cf3d3" providerId="LiveId" clId="{9148242F-99E8-4568-B47C-A7BFA38D49C2}" dt="2019-01-10T22:11:34.840" v="7"/>
          <pc:sldLayoutMkLst>
            <pc:docMk/>
            <pc:sldMasterMk cId="364006661" sldId="2147483660"/>
            <pc:sldLayoutMk cId="1752448115" sldId="2147483671"/>
          </pc:sldLayoutMkLst>
        </pc:sldLayoutChg>
      </pc:sldMasterChg>
      <pc:sldMasterChg chg="modTransition modSldLayout">
        <pc:chgData name="Amanda Wishnie" userId="9233a93bc91cf3d3" providerId="LiveId" clId="{9148242F-99E8-4568-B47C-A7BFA38D49C2}" dt="2019-01-10T22:12:01.773" v="8"/>
        <pc:sldMasterMkLst>
          <pc:docMk/>
          <pc:sldMasterMk cId="2935455571" sldId="2147483660"/>
        </pc:sldMasterMkLst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2022919297" sldId="2147483661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1160258557" sldId="2147483662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1212453754" sldId="2147483663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224234634" sldId="2147483664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1166607598" sldId="2147483665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2783473826" sldId="2147483666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2208586786" sldId="2147483667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397401924" sldId="2147483668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301545297" sldId="2147483669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1815483500" sldId="2147483670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3353459873" sldId="214748367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65000"/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650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6F-4EC2-A493-85170EDF3C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6F-4EC2-A493-85170EDF3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174920"/>
        <c:axId val="63517452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6F-4EC2-A493-85170EDF3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5174920"/>
        <c:axId val="635174528"/>
      </c:lineChart>
      <c:catAx>
        <c:axId val="63517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174528"/>
        <c:crosses val="autoZero"/>
        <c:auto val="1"/>
        <c:lblAlgn val="ctr"/>
        <c:lblOffset val="100"/>
        <c:noMultiLvlLbl val="0"/>
      </c:catAx>
      <c:valAx>
        <c:axId val="63517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17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BD8A950D-CB93-46AC-82D2-FFFA2C0B3683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FF739A41-6DE5-4A72-94BC-95D515C9C9B1}" type="parTrans" cxnId="{234D1E25-BC21-44AA-9FEE-465D76EA2B5A}">
      <dgm:prSet/>
      <dgm:spPr/>
      <dgm:t>
        <a:bodyPr/>
        <a:lstStyle/>
        <a:p>
          <a:endParaRPr lang="en-US"/>
        </a:p>
      </dgm:t>
    </dgm:pt>
    <dgm:pt modelId="{A1449449-8943-4FAE-BD79-065C2CB3A200}" type="sibTrans" cxnId="{234D1E25-BC21-44AA-9FEE-465D76EA2B5A}">
      <dgm:prSet/>
      <dgm:spPr/>
      <dgm:t>
        <a:bodyPr/>
        <a:lstStyle/>
        <a:p>
          <a:endParaRPr lang="en-US"/>
        </a:p>
      </dgm:t>
    </dgm:pt>
    <dgm:pt modelId="{2C3B9708-46C6-4CCC-86F7-E36EE58C4168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E492F9D-A193-492E-9254-80CD8A77E526}" type="parTrans" cxnId="{8C457B2F-DB5F-4EEC-B21C-822437760BBA}">
      <dgm:prSet/>
      <dgm:spPr/>
      <dgm:t>
        <a:bodyPr/>
        <a:lstStyle/>
        <a:p>
          <a:endParaRPr lang="en-US"/>
        </a:p>
      </dgm:t>
    </dgm:pt>
    <dgm:pt modelId="{D9444911-0E6B-4113-8FC1-5B15A09EC2B9}" type="sibTrans" cxnId="{8C457B2F-DB5F-4EEC-B21C-822437760BBA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4B5DC6C6-463E-44E5-A737-2C9DAC15B3C1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34D1E25-BC21-44AA-9FEE-465D76EA2B5A}" srcId="{0D636056-30D8-4434-99F7-E38A6E2B8161}" destId="{BD8A950D-CB93-46AC-82D2-FFFA2C0B3683}" srcOrd="0" destOrd="0" parTransId="{FF739A41-6DE5-4A72-94BC-95D515C9C9B1}" sibTransId="{A1449449-8943-4FAE-BD79-065C2CB3A200}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11E89A27-31F7-41AE-8C82-3D03C749A027}" type="presOf" srcId="{0D636056-30D8-4434-99F7-E38A6E2B8161}" destId="{AE7ECB50-F4B1-47FD-BE6E-79C06FC25BB6}" srcOrd="0" destOrd="0" presId="urn:microsoft.com/office/officeart/2005/8/layout/StepDownProcess"/>
    <dgm:cxn modelId="{9491C62E-4606-4303-B12E-A5EE1664A30F}" type="presOf" srcId="{2C3B9708-46C6-4CCC-86F7-E36EE58C4168}" destId="{4B5DC6C6-463E-44E5-A737-2C9DAC15B3C1}" srcOrd="0" destOrd="1" presId="urn:microsoft.com/office/officeart/2005/8/layout/StepDownProcess"/>
    <dgm:cxn modelId="{8C457B2F-DB5F-4EEC-B21C-822437760BBA}" srcId="{0D636056-30D8-4434-99F7-E38A6E2B8161}" destId="{2C3B9708-46C6-4CCC-86F7-E36EE58C4168}" srcOrd="1" destOrd="0" parTransId="{DE492F9D-A193-492E-9254-80CD8A77E526}" sibTransId="{D9444911-0E6B-4113-8FC1-5B15A09EC2B9}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460D234D-E1AC-4E31-B776-E7D0E8CB85AA}" type="presOf" srcId="{255827E2-CE07-427C-839C-BE2E51FCDBB8}" destId="{5812CCDB-7FE7-42D3-9D84-BC2F375234DF}" srcOrd="0" destOrd="0" presId="urn:microsoft.com/office/officeart/2005/8/layout/StepDownProcess"/>
    <dgm:cxn modelId="{52CCB673-385F-470F-A54C-0A6A09B2E6DD}" type="presOf" srcId="{A33F4830-5CD4-4C71-985C-0708E9B0BE14}" destId="{08ECF78B-FAD5-4D9C-8E49-B3383B679E74}" srcOrd="0" destOrd="0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2C3E549D-843A-4232-AA64-BB617830FE79}" type="presOf" srcId="{BD8A950D-CB93-46AC-82D2-FFFA2C0B3683}" destId="{4B5DC6C6-463E-44E5-A737-2C9DAC15B3C1}" srcOrd="0" destOrd="0" presId="urn:microsoft.com/office/officeart/2005/8/layout/StepDownProcess"/>
    <dgm:cxn modelId="{E572B2A3-8A34-4E8A-B164-DBC92294F263}" type="presOf" srcId="{C1B61D4D-7B51-471F-A0A6-E55A5EC41A8E}" destId="{B00BB2B3-43BF-4BBF-B8B9-75901CCFACA5}" srcOrd="0" destOrd="0" presId="urn:microsoft.com/office/officeart/2005/8/layout/StepDownProcess"/>
    <dgm:cxn modelId="{F0B3DAC1-9EC4-46B2-B000-78412E8527A2}" type="presOf" srcId="{3791C0EA-2A16-4B79-AE66-267F4C96876D}" destId="{5812CCDB-7FE7-42D3-9D84-BC2F375234DF}" srcOrd="0" destOrd="1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470D00CC-0F7E-4A13-8CE0-F14F2C49E263}" type="presOf" srcId="{98450B70-D18C-4E1D-97E9-FA8BA06091D9}" destId="{E2700167-FF4B-4025-A48B-3CB1A8B5F4C4}" srcOrd="0" destOrd="0" presId="urn:microsoft.com/office/officeart/2005/8/layout/StepDownProcess"/>
    <dgm:cxn modelId="{B94FC8CF-21AB-4D15-929F-08C372D820EA}" type="presOf" srcId="{EB73341C-FA6D-4FF7-B456-80B171416073}" destId="{B00BB2B3-43BF-4BBF-B8B9-75901CCFACA5}" srcOrd="0" destOrd="1" presId="urn:microsoft.com/office/officeart/2005/8/layout/StepDownProcess"/>
    <dgm:cxn modelId="{1935F2F0-4117-4564-A6FC-72EB954F2050}" type="presOf" srcId="{F20117B0-FCD8-4927-B2D0-4FE779DC2A9B}" destId="{1D736981-5D82-4672-9205-279958AACFE2}" srcOrd="0" destOrd="0" presId="urn:microsoft.com/office/officeart/2005/8/layout/StepDownProcess"/>
    <dgm:cxn modelId="{4161FDDC-ADD8-4D98-A699-0A2C25D5FD32}" type="presParOf" srcId="{08ECF78B-FAD5-4D9C-8E49-B3383B679E74}" destId="{CA25F1EE-EBF1-4624-880B-D3BCF13A2F47}" srcOrd="0" destOrd="0" presId="urn:microsoft.com/office/officeart/2005/8/layout/StepDownProcess"/>
    <dgm:cxn modelId="{AE2B249F-3ACA-4049-8404-6571E5B60ED2}" type="presParOf" srcId="{CA25F1EE-EBF1-4624-880B-D3BCF13A2F47}" destId="{1DBDDA96-9BFE-4E8D-B03A-B2FB6EE49E38}" srcOrd="0" destOrd="0" presId="urn:microsoft.com/office/officeart/2005/8/layout/StepDownProcess"/>
    <dgm:cxn modelId="{ED00EEA0-D5AC-44EB-9945-910B8D155F3C}" type="presParOf" srcId="{CA25F1EE-EBF1-4624-880B-D3BCF13A2F47}" destId="{E2700167-FF4B-4025-A48B-3CB1A8B5F4C4}" srcOrd="1" destOrd="0" presId="urn:microsoft.com/office/officeart/2005/8/layout/StepDownProcess"/>
    <dgm:cxn modelId="{CB95705E-7526-439F-AE91-2D62502F85E5}" type="presParOf" srcId="{CA25F1EE-EBF1-4624-880B-D3BCF13A2F47}" destId="{B00BB2B3-43BF-4BBF-B8B9-75901CCFACA5}" srcOrd="2" destOrd="0" presId="urn:microsoft.com/office/officeart/2005/8/layout/StepDownProcess"/>
    <dgm:cxn modelId="{87C436B9-3662-4F59-A1E4-931B0388531E}" type="presParOf" srcId="{08ECF78B-FAD5-4D9C-8E49-B3383B679E74}" destId="{939CB33E-F6DE-4B22-86E1-389888939D48}" srcOrd="1" destOrd="0" presId="urn:microsoft.com/office/officeart/2005/8/layout/StepDownProcess"/>
    <dgm:cxn modelId="{40B42195-D4A3-4DB3-9111-6033F45AE72D}" type="presParOf" srcId="{08ECF78B-FAD5-4D9C-8E49-B3383B679E74}" destId="{0B9F427B-E521-4A0D-A610-47D9D62FF434}" srcOrd="2" destOrd="0" presId="urn:microsoft.com/office/officeart/2005/8/layout/StepDownProcess"/>
    <dgm:cxn modelId="{FA855177-2360-42C2-9472-E5A819CAD31C}" type="presParOf" srcId="{0B9F427B-E521-4A0D-A610-47D9D62FF434}" destId="{CB65E7BF-26FC-4997-A604-64C56983E379}" srcOrd="0" destOrd="0" presId="urn:microsoft.com/office/officeart/2005/8/layout/StepDownProcess"/>
    <dgm:cxn modelId="{B6A6FCBB-CC80-456D-A533-043BA5806CEB}" type="presParOf" srcId="{0B9F427B-E521-4A0D-A610-47D9D62FF434}" destId="{1D736981-5D82-4672-9205-279958AACFE2}" srcOrd="1" destOrd="0" presId="urn:microsoft.com/office/officeart/2005/8/layout/StepDownProcess"/>
    <dgm:cxn modelId="{863599A3-E258-4E08-9D66-4B0ABF4525A1}" type="presParOf" srcId="{0B9F427B-E521-4A0D-A610-47D9D62FF434}" destId="{5812CCDB-7FE7-42D3-9D84-BC2F375234DF}" srcOrd="2" destOrd="0" presId="urn:microsoft.com/office/officeart/2005/8/layout/StepDownProcess"/>
    <dgm:cxn modelId="{01D25D17-C6D3-4038-975B-0E127F27C05D}" type="presParOf" srcId="{08ECF78B-FAD5-4D9C-8E49-B3383B679E74}" destId="{11E7C21B-758A-4A9D-8566-914D35C1B9FC}" srcOrd="3" destOrd="0" presId="urn:microsoft.com/office/officeart/2005/8/layout/StepDownProcess"/>
    <dgm:cxn modelId="{FE7E8931-4E57-4CBA-9E92-801159BA957A}" type="presParOf" srcId="{08ECF78B-FAD5-4D9C-8E49-B3383B679E74}" destId="{27AC4152-3790-436F-BE68-EF7D8416D588}" srcOrd="4" destOrd="0" presId="urn:microsoft.com/office/officeart/2005/8/layout/StepDownProcess"/>
    <dgm:cxn modelId="{D004FD4F-8D70-45E5-B100-EC6573AE203D}" type="presParOf" srcId="{27AC4152-3790-436F-BE68-EF7D8416D588}" destId="{AE7ECB50-F4B1-47FD-BE6E-79C06FC25BB6}" srcOrd="0" destOrd="0" presId="urn:microsoft.com/office/officeart/2005/8/layout/StepDownProcess"/>
    <dgm:cxn modelId="{16D5C8DF-78F1-462C-A678-4C80FE3CECD9}" type="presParOf" srcId="{27AC4152-3790-436F-BE68-EF7D8416D588}" destId="{4B5DC6C6-463E-44E5-A737-2C9DAC15B3C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16470" y="1065733"/>
          <a:ext cx="814513" cy="9272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674" y="162829"/>
          <a:ext cx="1371160" cy="95976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Group A</a:t>
          </a:r>
        </a:p>
      </dsp:txBody>
      <dsp:txXfrm>
        <a:off x="47534" y="209689"/>
        <a:ext cx="1277440" cy="866048"/>
      </dsp:txXfrm>
    </dsp:sp>
    <dsp:sp modelId="{B00BB2B3-43BF-4BBF-B8B9-75901CCFACA5}">
      <dsp:nvSpPr>
        <dsp:cNvPr id="0" name=""/>
        <dsp:cNvSpPr/>
      </dsp:nvSpPr>
      <dsp:spPr>
        <a:xfrm>
          <a:off x="1371834" y="254365"/>
          <a:ext cx="997251" cy="775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2</a:t>
          </a:r>
        </a:p>
      </dsp:txBody>
      <dsp:txXfrm>
        <a:off x="1371834" y="254365"/>
        <a:ext cx="997251" cy="775726"/>
      </dsp:txXfrm>
    </dsp:sp>
    <dsp:sp modelId="{CB65E7BF-26FC-4997-A604-64C56983E379}">
      <dsp:nvSpPr>
        <dsp:cNvPr id="0" name=""/>
        <dsp:cNvSpPr/>
      </dsp:nvSpPr>
      <dsp:spPr>
        <a:xfrm rot="5400000">
          <a:off x="1353308" y="2143870"/>
          <a:ext cx="814513" cy="9272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37512" y="1240965"/>
          <a:ext cx="1371160" cy="95976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Group B</a:t>
          </a:r>
        </a:p>
      </dsp:txBody>
      <dsp:txXfrm>
        <a:off x="1184372" y="1287825"/>
        <a:ext cx="1277440" cy="866048"/>
      </dsp:txXfrm>
    </dsp:sp>
    <dsp:sp modelId="{5812CCDB-7FE7-42D3-9D84-BC2F375234DF}">
      <dsp:nvSpPr>
        <dsp:cNvPr id="0" name=""/>
        <dsp:cNvSpPr/>
      </dsp:nvSpPr>
      <dsp:spPr>
        <a:xfrm>
          <a:off x="2508673" y="1332501"/>
          <a:ext cx="997251" cy="775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2</a:t>
          </a:r>
        </a:p>
      </dsp:txBody>
      <dsp:txXfrm>
        <a:off x="2508673" y="1332501"/>
        <a:ext cx="997251" cy="775726"/>
      </dsp:txXfrm>
    </dsp:sp>
    <dsp:sp modelId="{AE7ECB50-F4B1-47FD-BE6E-79C06FC25BB6}">
      <dsp:nvSpPr>
        <dsp:cNvPr id="0" name=""/>
        <dsp:cNvSpPr/>
      </dsp:nvSpPr>
      <dsp:spPr>
        <a:xfrm>
          <a:off x="2274350" y="2319102"/>
          <a:ext cx="1371160" cy="95976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Group C</a:t>
          </a:r>
        </a:p>
      </dsp:txBody>
      <dsp:txXfrm>
        <a:off x="2321210" y="2365962"/>
        <a:ext cx="1277440" cy="866048"/>
      </dsp:txXfrm>
    </dsp:sp>
    <dsp:sp modelId="{4B5DC6C6-463E-44E5-A737-2C9DAC15B3C1}">
      <dsp:nvSpPr>
        <dsp:cNvPr id="0" name=""/>
        <dsp:cNvSpPr/>
      </dsp:nvSpPr>
      <dsp:spPr>
        <a:xfrm>
          <a:off x="3645511" y="2410638"/>
          <a:ext cx="997251" cy="775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2</a:t>
          </a:r>
        </a:p>
      </dsp:txBody>
      <dsp:txXfrm>
        <a:off x="3645511" y="2410638"/>
        <a:ext cx="997251" cy="775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EDF33987-6305-4E2A-BF18-EF013ECE927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0"/>
            <a:ext cx="12191699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2410" y="1397235"/>
            <a:ext cx="5974400" cy="225213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AIRBNB HOT SPOTS</a:t>
            </a:r>
            <a:br>
              <a:rPr lang="en-US" sz="4800"/>
            </a:br>
            <a:r>
              <a:rPr lang="en-US" sz="2400"/>
              <a:t> </a:t>
            </a:r>
            <a:r>
              <a:rPr lang="en-US" sz="1000"/>
              <a:t>  </a:t>
            </a:r>
            <a:br>
              <a:rPr lang="en-US" sz="4800"/>
            </a:br>
            <a:r>
              <a:rPr lang="en-US" sz="2800"/>
              <a:t>Project 1</a:t>
            </a:r>
            <a:br>
              <a:rPr lang="en-US" sz="2800"/>
            </a:br>
            <a:r>
              <a:rPr lang="en-US" sz="700"/>
              <a:t> </a:t>
            </a:r>
            <a:br>
              <a:rPr lang="en-US" sz="2800"/>
            </a:br>
            <a:r>
              <a:rPr lang="en-US" sz="1800"/>
              <a:t>1/12/19</a:t>
            </a:r>
            <a:endParaRPr lang="en-US" sz="48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4950269"/>
            <a:ext cx="12188521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5391" y="5346831"/>
            <a:ext cx="2388439" cy="151116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FFFFFF"/>
                </a:solidFill>
              </a:rPr>
              <a:t>ERIC LIEU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FFFFFF"/>
                </a:solidFill>
              </a:rPr>
              <a:t>MJ VILLACRESES 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FFFFFF"/>
                </a:solidFill>
              </a:rPr>
              <a:t>FRANCIS IMPERIAL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FFFFFF"/>
                </a:solidFill>
              </a:rPr>
              <a:t>AMANDA WISHNIE</a:t>
            </a:r>
          </a:p>
          <a:p>
            <a:pPr algn="ctr">
              <a:lnSpc>
                <a:spcPct val="11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84FD7-F774-4973-AF8F-058D60499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1" r="1" b="301"/>
          <a:stretch/>
        </p:blipFill>
        <p:spPr>
          <a:xfrm>
            <a:off x="3178" y="-2"/>
            <a:ext cx="4649905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106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474" y="1403055"/>
            <a:ext cx="3568551" cy="2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RESEARCH QUESTIONS TO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4910228" y="1198585"/>
            <a:ext cx="6033256" cy="4916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buNone/>
            </a:pPr>
            <a:r>
              <a:rPr lang="en-US" b="1" dirty="0"/>
              <a:t>PRIMARY QUESTION</a:t>
            </a:r>
            <a:br>
              <a:rPr lang="en-US" b="1" dirty="0"/>
            </a:br>
            <a:r>
              <a:rPr lang="en-US" dirty="0"/>
              <a:t>What affects </a:t>
            </a:r>
            <a:r>
              <a:rPr lang="en-US" dirty="0" err="1"/>
              <a:t>AirBnB</a:t>
            </a:r>
            <a:r>
              <a:rPr lang="en-US" dirty="0"/>
              <a:t> prices?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ADDITIONAL QUESTIONS</a:t>
            </a:r>
            <a:br>
              <a:rPr lang="en-US" dirty="0"/>
            </a:br>
            <a:r>
              <a:rPr lang="en-US" dirty="0"/>
              <a:t>Does the time of the year affect prices? </a:t>
            </a:r>
            <a:br>
              <a:rPr lang="en-US" dirty="0"/>
            </a:br>
            <a:r>
              <a:rPr lang="en-US" dirty="0"/>
              <a:t>Do crime rates affect prices? </a:t>
            </a:r>
            <a:br>
              <a:rPr lang="en-US" dirty="0"/>
            </a:br>
            <a:r>
              <a:rPr lang="en-US" dirty="0"/>
              <a:t>Does median household income affect prices? </a:t>
            </a:r>
            <a:br>
              <a:rPr lang="en-US" dirty="0"/>
            </a:br>
            <a:r>
              <a:rPr lang="en-US" dirty="0"/>
              <a:t>Do demographics (i.e. ethnicity) affect prices?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075745-2871-4EFE-AB1D-91ED13912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4024" y="967819"/>
            <a:ext cx="3181576" cy="43111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1"/>
                </a:solidFill>
              </a:rPr>
              <a:t>Title and Content Layout </a:t>
            </a:r>
            <a:br>
              <a:rPr lang="en-US">
                <a:solidFill>
                  <a:srgbClr val="000001"/>
                </a:solidFill>
              </a:rPr>
            </a:br>
            <a:r>
              <a:rPr lang="en-US">
                <a:solidFill>
                  <a:srgbClr val="000001"/>
                </a:solidFill>
              </a:rPr>
              <a:t>with Chart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B6FE07-47DE-47F7-9986-CC53D02A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072" y="482171"/>
            <a:ext cx="6447420" cy="5149101"/>
            <a:chOff x="632237" y="482171"/>
            <a:chExt cx="6104331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A43B76-48ED-448F-9C72-FBD176BAB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26084B-1196-4F23-8CCF-F02F4D46E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E442CB-3821-45ED-8A24-25846C0B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4023" y="807995"/>
            <a:ext cx="31815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4E9C1-D82D-4069-AD26-92280768D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513" y="977965"/>
            <a:ext cx="5439302" cy="4135339"/>
          </a:xfrm>
          <a:prstGeom prst="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86CB00-0B4D-464B-8ED8-6028A4689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7B8F6D-15DD-492D-9776-DF8BEF3EC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 descr="Clustered column chart representing&#10;2 series and 1 line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950562"/>
              </p:ext>
            </p:extLst>
          </p:nvPr>
        </p:nvGraphicFramePr>
        <p:xfrm>
          <a:off x="1271255" y="1131888"/>
          <a:ext cx="5137712" cy="385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8896083"/>
              </p:ext>
            </p:extLst>
          </p:nvPr>
        </p:nvGraphicFramePr>
        <p:xfrm>
          <a:off x="1446213" y="2011363"/>
          <a:ext cx="4645023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0207" marR="90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0207" marR="90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0207" marR="90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0207" marR="90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0207" marR="90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marL="90207" marR="90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0207" marR="90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0207" marR="90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0207" marR="902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0207" marR="90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0207" marR="90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0207" marR="902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</a:t>
            </a:r>
            <a:br>
              <a:rPr lang="en-US" dirty="0"/>
            </a:br>
            <a:r>
              <a:rPr lang="en-US" dirty="0"/>
              <a:t>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86177889"/>
              </p:ext>
            </p:extLst>
          </p:nvPr>
        </p:nvGraphicFramePr>
        <p:xfrm>
          <a:off x="6411913" y="2017713"/>
          <a:ext cx="4643437" cy="344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Custom</PresentationFormat>
  <Paragraphs>46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Gill Sans MT</vt:lpstr>
      <vt:lpstr>Gallery</vt:lpstr>
      <vt:lpstr>AIRBNB HOT SPOTS     Project 1   1/12/19</vt:lpstr>
      <vt:lpstr>RESEARCH QUESTIONS TO ANSWER</vt:lpstr>
      <vt:lpstr>Title and Content Layout  with Chart</vt:lpstr>
      <vt:lpstr>Two Content Layout with Table</vt:lpstr>
      <vt:lpstr>Two Content Layout 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HOT SPOTS     Project 1   1/12/19</dc:title>
  <dc:creator>Amanda Wishnie</dc:creator>
  <cp:lastModifiedBy>Amanda Wishnie</cp:lastModifiedBy>
  <cp:revision>1</cp:revision>
  <dcterms:created xsi:type="dcterms:W3CDTF">2019-01-10T22:23:29Z</dcterms:created>
  <dcterms:modified xsi:type="dcterms:W3CDTF">2019-01-10T22:23:56Z</dcterms:modified>
</cp:coreProperties>
</file>