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61" r:id="rId6"/>
    <p:sldId id="260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7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9AAD1-3160-42A3-B00B-E72CB2EF4DB9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2964-F27C-4054-87E5-9555CCE58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56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9AAD1-3160-42A3-B00B-E72CB2EF4DB9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2964-F27C-4054-87E5-9555CCE58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9AAD1-3160-42A3-B00B-E72CB2EF4DB9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2964-F27C-4054-87E5-9555CCE58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55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9AAD1-3160-42A3-B00B-E72CB2EF4DB9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2964-F27C-4054-87E5-9555CCE58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16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9AAD1-3160-42A3-B00B-E72CB2EF4DB9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2964-F27C-4054-87E5-9555CCE58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10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9AAD1-3160-42A3-B00B-E72CB2EF4DB9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2964-F27C-4054-87E5-9555CCE58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18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9AAD1-3160-42A3-B00B-E72CB2EF4DB9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2964-F27C-4054-87E5-9555CCE58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12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9AAD1-3160-42A3-B00B-E72CB2EF4DB9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2964-F27C-4054-87E5-9555CCE58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67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9AAD1-3160-42A3-B00B-E72CB2EF4DB9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2964-F27C-4054-87E5-9555CCE58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66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9AAD1-3160-42A3-B00B-E72CB2EF4DB9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2964-F27C-4054-87E5-9555CCE58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388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9AAD1-3160-42A3-B00B-E72CB2EF4DB9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2964-F27C-4054-87E5-9555CCE58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249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9AAD1-3160-42A3-B00B-E72CB2EF4DB9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C2964-F27C-4054-87E5-9555CCE58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508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ECE 432 Microwave Circuit Design II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Michael | Jackson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1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LNA Measurements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311" y="1676400"/>
            <a:ext cx="6205691" cy="405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90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Bandpass</a:t>
            </a:r>
            <a:r>
              <a:rPr lang="en-US" dirty="0" smtClean="0"/>
              <a:t> Filter Measurements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398" y="1896912"/>
            <a:ext cx="3675833" cy="32551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63" y="1896912"/>
            <a:ext cx="3698557" cy="325199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40227" y="5185180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2.4 GHz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06900" y="5185180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2.6 GHz</a:t>
            </a:r>
          </a:p>
        </p:txBody>
      </p:sp>
    </p:spTree>
    <p:extLst>
      <p:ext uri="{BB962C8B-B14F-4D97-AF65-F5344CB8AC3E}">
        <p14:creationId xmlns:p14="http://schemas.microsoft.com/office/powerpoint/2010/main" val="342533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Diode Detector Measurements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981200"/>
            <a:ext cx="4150390" cy="2925763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11" y="1981200"/>
            <a:ext cx="4096562" cy="296781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40229" y="4964668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2.4 GHz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73604" y="4964668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2.6 GHz</a:t>
            </a:r>
          </a:p>
        </p:txBody>
      </p:sp>
    </p:spTree>
    <p:extLst>
      <p:ext uri="{BB962C8B-B14F-4D97-AF65-F5344CB8AC3E}">
        <p14:creationId xmlns:p14="http://schemas.microsoft.com/office/powerpoint/2010/main" val="131430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FSK Receiver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514600"/>
            <a:ext cx="8582147" cy="293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20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Using ADS built-in tools (e.g. Smith Tool, </a:t>
            </a:r>
            <a:r>
              <a:rPr lang="en-US" sz="2400" dirty="0" err="1" smtClean="0"/>
              <a:t>WDCoupler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Designing matching networks for a particular frequency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0930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&amp; Answers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[Insert cricket sound here]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18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57</Words>
  <Application>Microsoft Office PowerPoint</Application>
  <PresentationFormat>On-screen Show (4:3)</PresentationFormat>
  <Paragraphs>15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ECE 432 Microwave Circuit Design II</vt:lpstr>
      <vt:lpstr>LNA Measurements</vt:lpstr>
      <vt:lpstr>Bandpass Filter Measurements</vt:lpstr>
      <vt:lpstr>Diode Detector Measurements</vt:lpstr>
      <vt:lpstr>FSK Receiver </vt:lpstr>
      <vt:lpstr>Lessons Learned</vt:lpstr>
      <vt:lpstr>Questions &amp; Answers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432 Microwave Circuit Design II</dc:title>
  <dc:creator>HP-Elitebook</dc:creator>
  <cp:lastModifiedBy>HP-Elitebook</cp:lastModifiedBy>
  <cp:revision>11</cp:revision>
  <dcterms:created xsi:type="dcterms:W3CDTF">2013-06-13T18:52:20Z</dcterms:created>
  <dcterms:modified xsi:type="dcterms:W3CDTF">2013-06-13T20:50:34Z</dcterms:modified>
</cp:coreProperties>
</file>