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8" r:id="rId3"/>
    <p:sldId id="257" r:id="rId4"/>
    <p:sldId id="268" r:id="rId5"/>
    <p:sldId id="274" r:id="rId6"/>
    <p:sldId id="267" r:id="rId7"/>
    <p:sldId id="273" r:id="rId8"/>
    <p:sldId id="270" r:id="rId9"/>
    <p:sldId id="275" r:id="rId10"/>
    <p:sldId id="276" r:id="rId11"/>
    <p:sldId id="277" r:id="rId12"/>
    <p:sldId id="278" r:id="rId13"/>
    <p:sldId id="271" r:id="rId14"/>
    <p:sldId id="260" r:id="rId15"/>
    <p:sldId id="272" r:id="rId16"/>
    <p:sldId id="26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天氣概況綜合資訊站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前端網頁競賽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Morris&amp;Eason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登入帳號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提供以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或是</a:t>
            </a:r>
            <a:r>
              <a:rPr lang="en-US" altLang="zh-TW" dirty="0" err="1" smtClean="0"/>
              <a:t>Facebook</a:t>
            </a:r>
            <a:r>
              <a:rPr lang="zh-TW" altLang="en-US" dirty="0" smtClean="0"/>
              <a:t>的帳號登入</a:t>
            </a:r>
            <a:endParaRPr lang="en-US" altLang="zh-TW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6624736" cy="443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紀錄最愛地點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使用者能夠以帳號為依據進行個人最愛地點之紀錄</a:t>
            </a:r>
            <a:endParaRPr lang="en-US" altLang="zh-TW" dirty="0" smtClean="0"/>
          </a:p>
          <a:p>
            <a:r>
              <a:rPr lang="en-US" altLang="zh-TW" dirty="0" smtClean="0"/>
              <a:t>Server</a:t>
            </a:r>
            <a:r>
              <a:rPr lang="zh-TW" altLang="en-US" dirty="0" smtClean="0"/>
              <a:t>端會以登入的帳號為依據</a:t>
            </a:r>
            <a:r>
              <a:rPr lang="zh-TW" altLang="en-US" dirty="0" smtClean="0"/>
              <a:t>將最愛</a:t>
            </a:r>
            <a:r>
              <a:rPr lang="zh-TW" altLang="en-US" dirty="0" smtClean="0"/>
              <a:t>地點分別紀錄於</a:t>
            </a:r>
            <a:r>
              <a:rPr lang="en-US" altLang="zh-TW" dirty="0" smtClean="0"/>
              <a:t>mongo</a:t>
            </a:r>
            <a:r>
              <a:rPr lang="zh-TW" altLang="en-US" dirty="0" smtClean="0"/>
              <a:t>資料庫中</a:t>
            </a:r>
            <a:endParaRPr lang="en-US" altLang="zh-TW" dirty="0" smtClean="0"/>
          </a:p>
          <a:p>
            <a:r>
              <a:rPr lang="zh-TW" altLang="en-US" dirty="0" smtClean="0"/>
              <a:t>在不同裝置</a:t>
            </a:r>
            <a:r>
              <a:rPr lang="en-US" altLang="zh-TW" dirty="0" smtClean="0"/>
              <a:t>/</a:t>
            </a:r>
            <a:r>
              <a:rPr lang="zh-TW" altLang="en-US" dirty="0" smtClean="0"/>
              <a:t>瀏覽器中若以相同帳號登入可以看到相同的最愛地點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提示訊息方式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以畫面中上跳出之訊息取代預設的</a:t>
            </a:r>
            <a:r>
              <a:rPr lang="en-US" altLang="zh-TW" dirty="0" smtClean="0"/>
              <a:t>alert</a:t>
            </a:r>
            <a:r>
              <a:rPr lang="zh-TW" altLang="en-US" dirty="0" smtClean="0"/>
              <a:t>，並且加入動畫效果</a:t>
            </a:r>
            <a:endParaRPr lang="en-US" altLang="zh-TW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564904"/>
            <a:ext cx="6120680" cy="409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問題及解決方式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要</a:t>
            </a:r>
            <a:r>
              <a:rPr lang="zh-TW" altLang="en-US" dirty="0" smtClean="0"/>
              <a:t>在地圖</a:t>
            </a:r>
            <a:r>
              <a:rPr lang="zh-TW" altLang="en-US" dirty="0" smtClean="0"/>
              <a:t>上</a:t>
            </a:r>
            <a:r>
              <a:rPr lang="zh-TW" altLang="en-US" dirty="0" smtClean="0"/>
              <a:t>標定</a:t>
            </a:r>
            <a:r>
              <a:rPr lang="zh-TW" altLang="en-US" dirty="0" smtClean="0"/>
              <a:t>多個</a:t>
            </a:r>
            <a:r>
              <a:rPr lang="en-US" altLang="zh-TW" dirty="0" smtClean="0"/>
              <a:t>marker</a:t>
            </a:r>
            <a:r>
              <a:rPr lang="zh-TW" altLang="en-US" dirty="0" smtClean="0"/>
              <a:t>超過一定數量後會無法標，必須以時間間隔開不能連續標</a:t>
            </a:r>
            <a:r>
              <a:rPr lang="en-US" altLang="zh-TW" dirty="0" smtClean="0"/>
              <a:t>maker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成員分工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Morris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Eason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HTML5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JAVASCRIPT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JQUERY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後端資料取得及轉換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Node.js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GOOGLE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MAP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Google map</a:t>
                      </a:r>
                      <a:r>
                        <a:rPr lang="zh-TW" altLang="en-US" dirty="0" smtClean="0"/>
                        <a:t>路徑規劃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Google/</a:t>
                      </a:r>
                      <a:r>
                        <a:rPr lang="en-US" altLang="zh-TW" dirty="0" err="1" smtClean="0"/>
                        <a:t>Facebook</a:t>
                      </a:r>
                      <a:r>
                        <a:rPr lang="en-US" altLang="zh-TW" baseline="0" dirty="0" smtClean="0"/>
                        <a:t> account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UI/UX</a:t>
            </a:r>
            <a:r>
              <a:rPr lang="zh-TW" altLang="en-US" dirty="0" smtClean="0"/>
              <a:t>優化</a:t>
            </a:r>
            <a:endParaRPr lang="en-US" altLang="zh-TW" dirty="0" smtClean="0"/>
          </a:p>
          <a:p>
            <a:r>
              <a:rPr lang="zh-TW" altLang="en-US" dirty="0" smtClean="0"/>
              <a:t>資料</a:t>
            </a:r>
            <a:r>
              <a:rPr lang="zh-TW" altLang="en-US" dirty="0" smtClean="0"/>
              <a:t>與資訊更貼近使用者</a:t>
            </a:r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提供更</a:t>
            </a:r>
            <a:r>
              <a:rPr lang="zh-TW" altLang="en-US" dirty="0" smtClean="0"/>
              <a:t>豐富實用的</a:t>
            </a:r>
            <a:r>
              <a:rPr lang="zh-TW" altLang="en-US" dirty="0" smtClean="0"/>
              <a:t>生活資訊</a:t>
            </a:r>
            <a:endParaRPr lang="en-US" altLang="zh-TW" dirty="0" smtClean="0"/>
          </a:p>
          <a:p>
            <a:r>
              <a:rPr lang="zh-TW" altLang="en-US" dirty="0" smtClean="0"/>
              <a:t>資料的穩定與容錯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pic>
        <p:nvPicPr>
          <p:cNvPr id="4" name="內容版面配置區 3" descr="天氣概況綜合資訊站QRCo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95700" y="2864644"/>
            <a:ext cx="1905000" cy="190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HTML5</a:t>
            </a:r>
          </a:p>
          <a:p>
            <a:r>
              <a:rPr lang="en-US" altLang="zh-TW" dirty="0" smtClean="0"/>
              <a:t>JAVASCRIPT</a:t>
            </a:r>
          </a:p>
          <a:p>
            <a:r>
              <a:rPr lang="en-US" altLang="zh-TW" dirty="0" smtClean="0"/>
              <a:t>CSS</a:t>
            </a:r>
          </a:p>
          <a:p>
            <a:r>
              <a:rPr lang="en-US" altLang="zh-TW" dirty="0" smtClean="0"/>
              <a:t>JQUERY</a:t>
            </a:r>
          </a:p>
          <a:p>
            <a:r>
              <a:rPr lang="en-US" altLang="zh-TW" dirty="0" smtClean="0"/>
              <a:t>GOOGLE MAP</a:t>
            </a:r>
          </a:p>
          <a:p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r>
              <a:rPr lang="en-US" altLang="zh-TW" dirty="0" smtClean="0"/>
              <a:t>NODE.JS</a:t>
            </a:r>
          </a:p>
          <a:p>
            <a:r>
              <a:rPr lang="en-US" altLang="zh-TW" dirty="0" err="1" smtClean="0"/>
              <a:t>NoSQL</a:t>
            </a:r>
            <a:r>
              <a:rPr lang="en-US" altLang="zh-TW" dirty="0" smtClean="0"/>
              <a:t> DB</a:t>
            </a:r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Major change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介面調整</a:t>
            </a:r>
            <a:endParaRPr lang="en-US" altLang="zh-TW" dirty="0" smtClean="0"/>
          </a:p>
          <a:p>
            <a:r>
              <a:rPr lang="zh-TW" altLang="en-US" dirty="0" smtClean="0"/>
              <a:t>提供之資訊</a:t>
            </a:r>
            <a:r>
              <a:rPr lang="zh-TW" altLang="en-US" dirty="0" smtClean="0"/>
              <a:t>種類</a:t>
            </a:r>
            <a:endParaRPr lang="en-US" altLang="zh-TW" dirty="0" smtClean="0"/>
          </a:p>
          <a:p>
            <a:r>
              <a:rPr lang="zh-TW" altLang="en-US" dirty="0" smtClean="0"/>
              <a:t>路徑規劃</a:t>
            </a:r>
            <a:endParaRPr lang="en-US" altLang="zh-TW" dirty="0" smtClean="0"/>
          </a:p>
          <a:p>
            <a:r>
              <a:rPr lang="zh-TW" altLang="en-US" dirty="0" smtClean="0"/>
              <a:t>登入帳號</a:t>
            </a:r>
            <a:endParaRPr lang="en-US" altLang="zh-TW" dirty="0" smtClean="0"/>
          </a:p>
          <a:p>
            <a:r>
              <a:rPr lang="zh-TW" altLang="en-US" dirty="0" smtClean="0"/>
              <a:t>紀錄最愛地點</a:t>
            </a:r>
            <a:endParaRPr lang="en-US" altLang="zh-TW" dirty="0" smtClean="0"/>
          </a:p>
          <a:p>
            <a:r>
              <a:rPr lang="zh-TW" altLang="en-US" dirty="0" smtClean="0"/>
              <a:t>提示</a:t>
            </a:r>
            <a:r>
              <a:rPr lang="zh-TW" altLang="en-US" dirty="0" smtClean="0"/>
              <a:t>訊息方式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介面調整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RWD</a:t>
            </a:r>
            <a:r>
              <a:rPr lang="zh-TW" altLang="en-US" dirty="0" smtClean="0"/>
              <a:t>的概念進行介面調整以適應不同裝置的不同解析度</a:t>
            </a:r>
            <a:endParaRPr lang="en-US" altLang="zh-TW" dirty="0" smtClean="0"/>
          </a:p>
          <a:p>
            <a:r>
              <a:rPr lang="zh-TW" altLang="en-US" dirty="0" smtClean="0"/>
              <a:t>改變版面分配方式</a:t>
            </a:r>
            <a:r>
              <a:rPr lang="zh-TW" altLang="en-US" dirty="0" smtClean="0"/>
              <a:t>使元件</a:t>
            </a:r>
            <a:r>
              <a:rPr lang="zh-TW" altLang="en-US" dirty="0" smtClean="0"/>
              <a:t>根據不同解析度進行動態的</a:t>
            </a:r>
            <a:r>
              <a:rPr lang="zh-TW" altLang="en-US" dirty="0" smtClean="0"/>
              <a:t>調整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介面調整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72344"/>
            <a:ext cx="8612248" cy="466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介面調整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556792"/>
            <a:ext cx="8640960" cy="51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介面調整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556793"/>
            <a:ext cx="2016223" cy="358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556791"/>
            <a:ext cx="2016224" cy="3587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8058" y="1556792"/>
            <a:ext cx="218418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8" y="1556793"/>
            <a:ext cx="218418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提供之</a:t>
            </a:r>
            <a:r>
              <a:rPr lang="zh-TW" altLang="en-US" dirty="0" smtClean="0"/>
              <a:t>資料</a:t>
            </a:r>
            <a:r>
              <a:rPr lang="zh-TW" altLang="en-US" dirty="0" smtClean="0"/>
              <a:t>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增加查詢點擊地點周邊區域之</a:t>
            </a:r>
            <a:r>
              <a:rPr lang="en-US" altLang="zh-TW" dirty="0" err="1" smtClean="0"/>
              <a:t>iTaiwan</a:t>
            </a:r>
            <a:r>
              <a:rPr lang="zh-TW" altLang="en-US" dirty="0" smtClean="0"/>
              <a:t>無線網路熱點及景點資訊之</a:t>
            </a:r>
            <a:r>
              <a:rPr lang="zh-TW" altLang="en-US" dirty="0" smtClean="0"/>
              <a:t>功能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36912"/>
            <a:ext cx="2304256" cy="410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636912"/>
            <a:ext cx="6264696" cy="3393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路徑規劃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點</a:t>
            </a:r>
            <a:r>
              <a:rPr lang="zh-TW" altLang="en-US" dirty="0" smtClean="0"/>
              <a:t>擊</a:t>
            </a:r>
            <a:r>
              <a:rPr lang="en-US" altLang="zh-TW" dirty="0" smtClean="0"/>
              <a:t>marker</a:t>
            </a:r>
            <a:r>
              <a:rPr lang="zh-TW" altLang="en-US" dirty="0" smtClean="0"/>
              <a:t>上的地點後網頁會以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</a:t>
            </a:r>
            <a:r>
              <a:rPr lang="en-US" altLang="zh-TW" dirty="0" smtClean="0"/>
              <a:t>map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提供</a:t>
            </a:r>
            <a:r>
              <a:rPr lang="zh-TW" altLang="en-US" dirty="0" smtClean="0"/>
              <a:t>路徑</a:t>
            </a:r>
            <a:r>
              <a:rPr lang="zh-TW" altLang="en-US" dirty="0" smtClean="0"/>
              <a:t>規劃</a:t>
            </a:r>
            <a:endParaRPr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39173"/>
            <a:ext cx="2304256" cy="410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636912"/>
            <a:ext cx="624807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1593</TotalTime>
  <Words>289</Words>
  <Application>Microsoft Office PowerPoint</Application>
  <PresentationFormat>如螢幕大小 (4:3)</PresentationFormat>
  <Paragraphs>76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旅程</vt:lpstr>
      <vt:lpstr>天氣概況綜合資訊站</vt:lpstr>
      <vt:lpstr>使用技術</vt:lpstr>
      <vt:lpstr>Major change</vt:lpstr>
      <vt:lpstr>介面調整</vt:lpstr>
      <vt:lpstr>介面調整</vt:lpstr>
      <vt:lpstr>介面調整</vt:lpstr>
      <vt:lpstr>介面調整</vt:lpstr>
      <vt:lpstr>提供之資料種類</vt:lpstr>
      <vt:lpstr>路徑規劃</vt:lpstr>
      <vt:lpstr>登入帳號</vt:lpstr>
      <vt:lpstr>紀錄最愛地點</vt:lpstr>
      <vt:lpstr>提示訊息方式</vt:lpstr>
      <vt:lpstr>問題及解決方式</vt:lpstr>
      <vt:lpstr>成員分工</vt:lpstr>
      <vt:lpstr>未來展望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紫外線&amp;氣象站</dc:title>
  <dc:creator>morris</dc:creator>
  <cp:lastModifiedBy>eason</cp:lastModifiedBy>
  <cp:revision>182</cp:revision>
  <dcterms:created xsi:type="dcterms:W3CDTF">2016-07-19T05:40:45Z</dcterms:created>
  <dcterms:modified xsi:type="dcterms:W3CDTF">2016-08-30T07:25:32Z</dcterms:modified>
</cp:coreProperties>
</file>