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59" r:id="rId8"/>
    <p:sldId id="270" r:id="rId9"/>
    <p:sldId id="271" r:id="rId10"/>
    <p:sldId id="260" r:id="rId11"/>
    <p:sldId id="272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2016/8/30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天氣概況綜合</a:t>
            </a:r>
            <a:r>
              <a:rPr lang="zh-TW" altLang="en-US" dirty="0" smtClean="0"/>
              <a:t>資訊站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後端資料取得及轉換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4945811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分工區分為前端</a:t>
            </a:r>
            <a:r>
              <a:rPr lang="en-US" altLang="zh-TW" sz="3200" dirty="0">
                <a:solidFill>
                  <a:schemeClr val="tx2"/>
                </a:solidFill>
              </a:rPr>
              <a:t>UI</a:t>
            </a:r>
            <a:r>
              <a:rPr lang="zh-TW" altLang="en-US" sz="3200" dirty="0">
                <a:solidFill>
                  <a:schemeClr val="tx2"/>
                </a:solidFill>
              </a:rPr>
              <a:t>與後端資料</a:t>
            </a:r>
            <a:r>
              <a:rPr lang="zh-TW" altLang="en-US" sz="3200" dirty="0" smtClean="0">
                <a:solidFill>
                  <a:schemeClr val="tx2"/>
                </a:solidFill>
              </a:rPr>
              <a:t>取得</a:t>
            </a:r>
            <a:endParaRPr lang="en-US" altLang="zh-TW" sz="3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Morris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</a:t>
            </a:r>
            <a:r>
              <a:rPr lang="zh-TW" altLang="en-US" sz="2800" dirty="0">
                <a:solidFill>
                  <a:schemeClr val="tx2"/>
                </a:solidFill>
              </a:rPr>
              <a:t>部分</a:t>
            </a:r>
            <a:r>
              <a:rPr lang="zh-TW" altLang="en-US" sz="2800" dirty="0" smtClean="0">
                <a:solidFill>
                  <a:schemeClr val="tx2"/>
                </a:solidFill>
              </a:rPr>
              <a:t>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GoogleMap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API</a:t>
            </a:r>
            <a:r>
              <a:rPr lang="zh-TW" altLang="en-US" sz="2800" dirty="0" smtClean="0">
                <a:solidFill>
                  <a:schemeClr val="tx2"/>
                </a:solidFill>
              </a:rPr>
              <a:t>互動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Eason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主要負責部分前端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與後端</a:t>
            </a:r>
            <a:r>
              <a:rPr lang="zh-TW" altLang="en-US" sz="2800" dirty="0">
                <a:solidFill>
                  <a:schemeClr val="tx2"/>
                </a:solidFill>
              </a:rPr>
              <a:t>網頁</a:t>
            </a:r>
            <a:r>
              <a:rPr lang="zh-TW" altLang="en-US" sz="2800" dirty="0" smtClean="0">
                <a:solidFill>
                  <a:schemeClr val="tx2"/>
                </a:solidFill>
              </a:rPr>
              <a:t>資料取得</a:t>
            </a:r>
            <a:endParaRPr lang="en-US" altLang="zh-TW" sz="28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zh-TW" altLang="en-US" dirty="0" smtClean="0"/>
              <a:t>地點紀錄方式更友善</a:t>
            </a:r>
            <a:endParaRPr lang="en-US" altLang="zh-TW" dirty="0" smtClean="0"/>
          </a:p>
          <a:p>
            <a:r>
              <a:rPr lang="zh-TW" altLang="en-US" dirty="0" smtClean="0"/>
              <a:t>資料與資訊更貼近使用者需求</a:t>
            </a:r>
            <a:endParaRPr lang="en-US" altLang="zh-TW" dirty="0" smtClean="0"/>
          </a:p>
          <a:p>
            <a:r>
              <a:rPr lang="zh-TW" altLang="en-US" dirty="0" smtClean="0"/>
              <a:t>資料的穩定與容錯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4" name="內容版面配置區 3" descr="天氣概況綜合資訊站QR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00" y="2864644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DB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en-US" altLang="zh-TW" dirty="0" smtClean="0"/>
          </a:p>
          <a:p>
            <a:r>
              <a:rPr lang="zh-TW" altLang="en-US" dirty="0" smtClean="0"/>
              <a:t>取得資料方式</a:t>
            </a:r>
            <a:endParaRPr lang="en-US" altLang="zh-TW" dirty="0" smtClean="0"/>
          </a:p>
          <a:p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Google map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5" y="1556792"/>
            <a:ext cx="8760973" cy="492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整體設計調整</a:t>
            </a:r>
            <a:endParaRPr lang="en-US" altLang="zh-TW" dirty="0" smtClean="0"/>
          </a:p>
          <a:p>
            <a:r>
              <a:rPr lang="zh-TW" altLang="en-US" dirty="0" smtClean="0"/>
              <a:t>移除冗餘資訊</a:t>
            </a:r>
            <a:endParaRPr lang="en-US" altLang="zh-TW" dirty="0" smtClean="0"/>
          </a:p>
          <a:p>
            <a:r>
              <a:rPr lang="zh-TW" altLang="en-US" dirty="0" smtClean="0"/>
              <a:t>以文字結合圖像提示使用者當天天氣概況</a:t>
            </a:r>
            <a:endParaRPr lang="en-US" altLang="zh-TW" dirty="0" smtClean="0"/>
          </a:p>
          <a:p>
            <a:r>
              <a:rPr lang="zh-TW" altLang="en-US" dirty="0" smtClean="0"/>
              <a:t>以顏色提示紫外線以及空氣品質是否處於需要注意的狀態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取得資料方式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捨棄第一階段使用的</a:t>
            </a:r>
            <a:r>
              <a:rPr lang="en-US" altLang="zh-TW" dirty="0" smtClean="0"/>
              <a:t>YQL</a:t>
            </a:r>
          </a:p>
          <a:p>
            <a:r>
              <a:rPr lang="zh-TW" altLang="en-US" dirty="0" smtClean="0"/>
              <a:t>架設以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負責接收前端的命令，以</a:t>
            </a:r>
            <a:r>
              <a:rPr lang="en-US" altLang="zh-TW" dirty="0" smtClean="0"/>
              <a:t>http request</a:t>
            </a:r>
            <a:r>
              <a:rPr lang="zh-TW" altLang="en-US" dirty="0" smtClean="0"/>
              <a:t>取得對應的資料後再依照資料來源的格式處理後送至前端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格式可直接送回</a:t>
            </a:r>
            <a:endParaRPr lang="en-US" altLang="zh-TW" dirty="0" smtClean="0"/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格式以</a:t>
            </a:r>
            <a:r>
              <a:rPr lang="en-US" altLang="zh-TW" dirty="0" smtClean="0"/>
              <a:t>xml2js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格式以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由於有時候會遇到政府的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網站不穩定的狀況，因此選擇加入資料庫功能用以儲存最後的有效資料以供使用</a:t>
            </a:r>
            <a:endParaRPr lang="en-US" altLang="zh-TW" dirty="0" smtClean="0"/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取得遠端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時，存入最新資料至資料庫，後端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依照需求存取資料庫資料送至前端。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加入定位功能</a:t>
            </a:r>
            <a:endParaRPr lang="en-US" altLang="zh-TW" dirty="0" smtClean="0"/>
          </a:p>
          <a:p>
            <a:r>
              <a:rPr lang="zh-TW" altLang="en-US" dirty="0" smtClean="0"/>
              <a:t>加入小視窗簡易天氣資訊</a:t>
            </a:r>
            <a:endParaRPr lang="en-US" altLang="zh-TW" dirty="0" smtClean="0"/>
          </a:p>
          <a:p>
            <a:r>
              <a:rPr lang="zh-TW" altLang="en-US" dirty="0" smtClean="0"/>
              <a:t>紀錄保留輸入地點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Node.js server</a:t>
            </a:r>
            <a:r>
              <a:rPr lang="zh-TW" altLang="en-US" dirty="0" smtClean="0"/>
              <a:t>在將資料回給前端時若是非同步沒處理好會遇到</a:t>
            </a:r>
            <a:r>
              <a:rPr lang="en-US" altLang="zh-TW" dirty="0" smtClean="0"/>
              <a:t>write after end</a:t>
            </a:r>
            <a:r>
              <a:rPr lang="zh-TW" altLang="en-US" dirty="0" smtClean="0"/>
              <a:t>的問題，必須設計好整體流程來避免</a:t>
            </a:r>
            <a:endParaRPr lang="en-US" altLang="zh-TW" dirty="0" smtClean="0"/>
          </a:p>
          <a:p>
            <a:r>
              <a:rPr lang="zh-TW" altLang="en-US" dirty="0" smtClean="0"/>
              <a:t>原本想以</a:t>
            </a:r>
            <a:r>
              <a:rPr lang="en-US" altLang="zh-TW" dirty="0" smtClean="0"/>
              <a:t>xml parser</a:t>
            </a:r>
            <a:r>
              <a:rPr lang="zh-TW" altLang="en-US" dirty="0" smtClean="0"/>
              <a:t>同時處理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的資料，但發現中央氣象局的網頁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寫法並不符合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的標準，最後使用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套件進行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格式資料的處理</a:t>
            </a:r>
            <a:endParaRPr lang="en-US" altLang="zh-TW" dirty="0" smtClean="0"/>
          </a:p>
          <a:p>
            <a:r>
              <a:rPr lang="zh-TW" altLang="en-US" dirty="0" smtClean="0"/>
              <a:t>紀錄地點功能，考量當時還未使用資料庫，所以選擇使用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方式紀錄。</a:t>
            </a:r>
            <a:endParaRPr lang="en-US" altLang="zh-TW" dirty="0" smtClean="0"/>
          </a:p>
          <a:p>
            <a:r>
              <a:rPr lang="zh-TW" altLang="en-US" dirty="0" smtClean="0"/>
              <a:t>後端選擇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開發後，原本打算搭配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，經過詳細考量，資料大部分非固定表格模式、關聯性低，格式以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資料為主，所以最終選擇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830</TotalTime>
  <Words>427</Words>
  <Application>Microsoft Office PowerPoint</Application>
  <PresentationFormat>如螢幕大小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旅程</vt:lpstr>
      <vt:lpstr>天氣概況綜合資訊站</vt:lpstr>
      <vt:lpstr>使用技術</vt:lpstr>
      <vt:lpstr>Major change</vt:lpstr>
      <vt:lpstr>介面調整</vt:lpstr>
      <vt:lpstr>介面調整</vt:lpstr>
      <vt:lpstr>取得資料方式</vt:lpstr>
      <vt:lpstr>資料庫</vt:lpstr>
      <vt:lpstr>Google map</vt:lpstr>
      <vt:lpstr>問題及解決方式</vt:lpstr>
      <vt:lpstr>成員分工</vt:lpstr>
      <vt:lpstr>未來展望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eason</cp:lastModifiedBy>
  <cp:revision>94</cp:revision>
  <dcterms:created xsi:type="dcterms:W3CDTF">2016-07-19T05:40:45Z</dcterms:created>
  <dcterms:modified xsi:type="dcterms:W3CDTF">2016-08-30T01:04:46Z</dcterms:modified>
</cp:coreProperties>
</file>