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8" r:id="rId3"/>
    <p:sldId id="257" r:id="rId4"/>
    <p:sldId id="268" r:id="rId5"/>
    <p:sldId id="274" r:id="rId6"/>
    <p:sldId id="267" r:id="rId7"/>
    <p:sldId id="273" r:id="rId8"/>
    <p:sldId id="270" r:id="rId9"/>
    <p:sldId id="275" r:id="rId10"/>
    <p:sldId id="271" r:id="rId11"/>
    <p:sldId id="260" r:id="rId12"/>
    <p:sldId id="272" r:id="rId13"/>
    <p:sldId id="26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天氣概況綜合資訊站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前端網頁競賽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Morris&amp;Eason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問題及解決方式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Node.js server</a:t>
            </a:r>
            <a:r>
              <a:rPr lang="zh-TW" altLang="en-US" dirty="0" smtClean="0"/>
              <a:t>在將資料回給前端時若是非同步沒處理好會遇到</a:t>
            </a:r>
            <a:r>
              <a:rPr lang="en-US" altLang="zh-TW" dirty="0" smtClean="0"/>
              <a:t>write after end</a:t>
            </a:r>
            <a:r>
              <a:rPr lang="zh-TW" altLang="en-US" dirty="0" smtClean="0"/>
              <a:t>的問題，必須設計好整體流程來避免</a:t>
            </a:r>
            <a:endParaRPr lang="en-US" altLang="zh-TW" dirty="0" smtClean="0"/>
          </a:p>
          <a:p>
            <a:r>
              <a:rPr lang="zh-TW" altLang="en-US" dirty="0" smtClean="0"/>
              <a:t>原本想以</a:t>
            </a:r>
            <a:r>
              <a:rPr lang="en-US" altLang="zh-TW" dirty="0" smtClean="0"/>
              <a:t>xml parser</a:t>
            </a:r>
            <a:r>
              <a:rPr lang="zh-TW" altLang="en-US" dirty="0" smtClean="0"/>
              <a:t>同時處理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xml</a:t>
            </a:r>
            <a:r>
              <a:rPr lang="zh-TW" altLang="en-US" dirty="0" smtClean="0"/>
              <a:t>的資料，但發現中央氣象局的網頁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寫法並不符合</a:t>
            </a:r>
            <a:r>
              <a:rPr lang="en-US" altLang="zh-TW" dirty="0" smtClean="0"/>
              <a:t>xml</a:t>
            </a:r>
            <a:r>
              <a:rPr lang="zh-TW" altLang="en-US" dirty="0" smtClean="0"/>
              <a:t>的標準，最後使用</a:t>
            </a:r>
            <a:r>
              <a:rPr lang="en-US" altLang="zh-TW" dirty="0" err="1" smtClean="0"/>
              <a:t>himalaya</a:t>
            </a:r>
            <a:r>
              <a:rPr lang="zh-TW" altLang="en-US" dirty="0" smtClean="0"/>
              <a:t>套件進行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格式資料的處理</a:t>
            </a:r>
            <a:endParaRPr lang="en-US" altLang="zh-TW" dirty="0" smtClean="0"/>
          </a:p>
          <a:p>
            <a:r>
              <a:rPr lang="zh-TW" altLang="en-US" dirty="0" smtClean="0"/>
              <a:t>紀錄地點功能，考量當時還未使用資料庫，所以選擇使用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方式紀錄。</a:t>
            </a:r>
            <a:endParaRPr lang="en-US" altLang="zh-TW" dirty="0" smtClean="0"/>
          </a:p>
          <a:p>
            <a:r>
              <a:rPr lang="zh-TW" altLang="en-US" dirty="0" smtClean="0"/>
              <a:t>後端選擇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開發後，原本打算搭配</a:t>
            </a:r>
            <a:r>
              <a:rPr lang="en-US" altLang="zh-TW" dirty="0" smtClean="0"/>
              <a:t>MSSQL</a:t>
            </a:r>
            <a:r>
              <a:rPr lang="zh-TW" altLang="en-US" dirty="0" smtClean="0"/>
              <a:t>，經過詳細考量，資料大部分非固定表格模式、關聯性低，格式以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資料為主，所以最終選擇</a:t>
            </a:r>
            <a:r>
              <a:rPr lang="en-US" altLang="zh-TW" dirty="0" err="1" smtClean="0"/>
              <a:t>NoSQL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)</a:t>
            </a:r>
            <a:r>
              <a:rPr lang="zh-TW" altLang="en-US" dirty="0" smtClean="0"/>
              <a:t>資料庫。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成員分工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Morris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Eason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JAVASCRIPT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JQUERY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後端資料取得及轉換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Node.js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GOOGLE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MAP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Google map</a:t>
                      </a:r>
                      <a:r>
                        <a:rPr lang="zh-TW" altLang="en-US" dirty="0" smtClean="0"/>
                        <a:t>路徑規劃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Google/</a:t>
                      </a:r>
                      <a:r>
                        <a:rPr lang="en-US" altLang="zh-TW" dirty="0" err="1" smtClean="0"/>
                        <a:t>Facebook</a:t>
                      </a:r>
                      <a:r>
                        <a:rPr lang="en-US" altLang="zh-TW" baseline="0" dirty="0" smtClean="0"/>
                        <a:t> 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75048" y="5733256"/>
            <a:ext cx="85689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2"/>
                </a:solidFill>
              </a:rPr>
              <a:t>分工區分為前端</a:t>
            </a:r>
            <a:r>
              <a:rPr lang="en-US" altLang="zh-TW" sz="3200" dirty="0">
                <a:solidFill>
                  <a:schemeClr val="tx2"/>
                </a:solidFill>
              </a:rPr>
              <a:t>UI</a:t>
            </a:r>
            <a:r>
              <a:rPr lang="zh-TW" altLang="en-US" sz="3200" dirty="0">
                <a:solidFill>
                  <a:schemeClr val="tx2"/>
                </a:solidFill>
              </a:rPr>
              <a:t>與後端資料</a:t>
            </a:r>
            <a:r>
              <a:rPr lang="zh-TW" altLang="en-US" sz="3200" dirty="0" smtClean="0">
                <a:solidFill>
                  <a:schemeClr val="tx2"/>
                </a:solidFill>
              </a:rPr>
              <a:t>取得</a:t>
            </a:r>
            <a:endParaRPr lang="en-US" altLang="zh-TW" sz="32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Morris</a:t>
            </a:r>
            <a:r>
              <a:rPr lang="zh-TW" altLang="en-US" sz="2800" dirty="0" smtClean="0">
                <a:solidFill>
                  <a:schemeClr val="tx2"/>
                </a:solidFill>
              </a:rPr>
              <a:t>主要負責</a:t>
            </a:r>
            <a:r>
              <a:rPr lang="zh-TW" altLang="en-US" sz="2800" dirty="0">
                <a:solidFill>
                  <a:schemeClr val="tx2"/>
                </a:solidFill>
              </a:rPr>
              <a:t>部分</a:t>
            </a:r>
            <a:r>
              <a:rPr lang="zh-TW" altLang="en-US" sz="2800" dirty="0" smtClean="0">
                <a:solidFill>
                  <a:schemeClr val="tx2"/>
                </a:solidFill>
              </a:rPr>
              <a:t>前端</a:t>
            </a:r>
            <a:r>
              <a:rPr lang="en-US" altLang="zh-TW" sz="2800" dirty="0" smtClean="0">
                <a:solidFill>
                  <a:schemeClr val="tx2"/>
                </a:solidFill>
              </a:rPr>
              <a:t>UI</a:t>
            </a:r>
            <a:r>
              <a:rPr lang="zh-TW" altLang="en-US" sz="2800" dirty="0" smtClean="0">
                <a:solidFill>
                  <a:schemeClr val="tx2"/>
                </a:solidFill>
              </a:rPr>
              <a:t>與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GoogleMap</a:t>
            </a: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API</a:t>
            </a:r>
            <a:r>
              <a:rPr lang="zh-TW" altLang="en-US" sz="2800" dirty="0" smtClean="0">
                <a:solidFill>
                  <a:schemeClr val="tx2"/>
                </a:solidFill>
              </a:rPr>
              <a:t>互動</a:t>
            </a:r>
            <a:endParaRPr lang="en-US" altLang="zh-TW" sz="28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Eason</a:t>
            </a:r>
            <a:r>
              <a:rPr lang="zh-TW" altLang="en-US" sz="2800" dirty="0" smtClean="0">
                <a:solidFill>
                  <a:schemeClr val="tx2"/>
                </a:solidFill>
              </a:rPr>
              <a:t>主要負責部分前端</a:t>
            </a:r>
            <a:r>
              <a:rPr lang="en-US" altLang="zh-TW" sz="2800" dirty="0" smtClean="0">
                <a:solidFill>
                  <a:schemeClr val="tx2"/>
                </a:solidFill>
              </a:rPr>
              <a:t>UI</a:t>
            </a:r>
            <a:r>
              <a:rPr lang="zh-TW" altLang="en-US" sz="2800" dirty="0" smtClean="0">
                <a:solidFill>
                  <a:schemeClr val="tx2"/>
                </a:solidFill>
              </a:rPr>
              <a:t>與後端</a:t>
            </a:r>
            <a:r>
              <a:rPr lang="zh-TW" altLang="en-US" sz="2800" dirty="0">
                <a:solidFill>
                  <a:schemeClr val="tx2"/>
                </a:solidFill>
              </a:rPr>
              <a:t>網頁</a:t>
            </a:r>
            <a:r>
              <a:rPr lang="zh-TW" altLang="en-US" sz="2800" dirty="0" smtClean="0">
                <a:solidFill>
                  <a:schemeClr val="tx2"/>
                </a:solidFill>
              </a:rPr>
              <a:t>資料取得</a:t>
            </a:r>
            <a:endParaRPr lang="en-US" altLang="zh-TW" sz="28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UI/UX</a:t>
            </a:r>
            <a:r>
              <a:rPr lang="zh-TW" altLang="en-US" dirty="0" smtClean="0"/>
              <a:t>優化</a:t>
            </a:r>
            <a:endParaRPr lang="en-US" altLang="zh-TW" dirty="0" smtClean="0"/>
          </a:p>
          <a:p>
            <a:r>
              <a:rPr lang="zh-TW" altLang="en-US" dirty="0" smtClean="0"/>
              <a:t>地點紀錄方式更友善</a:t>
            </a:r>
            <a:endParaRPr lang="en-US" altLang="zh-TW" dirty="0" smtClean="0"/>
          </a:p>
          <a:p>
            <a:r>
              <a:rPr lang="zh-TW" altLang="en-US" dirty="0" smtClean="0"/>
              <a:t>資料與資訊更貼近使用者需求</a:t>
            </a:r>
            <a:endParaRPr lang="en-US" altLang="zh-TW" dirty="0" smtClean="0"/>
          </a:p>
          <a:p>
            <a:r>
              <a:rPr lang="zh-TW" altLang="en-US" dirty="0" smtClean="0"/>
              <a:t>資料的穩定與容錯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pic>
        <p:nvPicPr>
          <p:cNvPr id="4" name="內容版面配置區 3" descr="天氣概況綜合資訊站QR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95700" y="2864644"/>
            <a:ext cx="1905000" cy="190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HTML5</a:t>
            </a:r>
          </a:p>
          <a:p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JQUERY</a:t>
            </a:r>
          </a:p>
          <a:p>
            <a:r>
              <a:rPr lang="en-US" altLang="zh-TW" dirty="0" smtClean="0"/>
              <a:t>GOOGLE MAP</a:t>
            </a:r>
          </a:p>
          <a:p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r>
              <a:rPr lang="en-US" altLang="zh-TW" dirty="0" smtClean="0"/>
              <a:t>NODE.JS</a:t>
            </a:r>
          </a:p>
          <a:p>
            <a:r>
              <a:rPr lang="en-US" altLang="zh-TW" dirty="0" err="1" smtClean="0"/>
              <a:t>NoSQL</a:t>
            </a:r>
            <a:r>
              <a:rPr lang="en-US" altLang="zh-TW" dirty="0" smtClean="0"/>
              <a:t> DB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Major change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en-US" altLang="zh-TW" dirty="0" smtClean="0"/>
          </a:p>
          <a:p>
            <a:r>
              <a:rPr lang="zh-TW" altLang="en-US" dirty="0" smtClean="0"/>
              <a:t>增加</a:t>
            </a:r>
            <a:r>
              <a:rPr lang="zh-TW" altLang="en-US" dirty="0" smtClean="0"/>
              <a:t>資訊種類</a:t>
            </a:r>
            <a:endParaRPr lang="en-US" altLang="zh-TW" dirty="0" smtClean="0"/>
          </a:p>
          <a:p>
            <a:r>
              <a:rPr lang="zh-TW" altLang="en-US" dirty="0" smtClean="0"/>
              <a:t>路徑</a:t>
            </a:r>
            <a:r>
              <a:rPr lang="zh-TW" altLang="en-US" dirty="0" smtClean="0"/>
              <a:t>規劃</a:t>
            </a:r>
            <a:endParaRPr lang="en-US" altLang="zh-TW" dirty="0" smtClean="0"/>
          </a:p>
          <a:p>
            <a:r>
              <a:rPr lang="en-US" altLang="zh-TW" dirty="0" smtClean="0"/>
              <a:t>Login by Google/</a:t>
            </a:r>
            <a:r>
              <a:rPr lang="en-US" altLang="zh-TW" dirty="0" err="1" smtClean="0"/>
              <a:t>Facabook</a:t>
            </a:r>
            <a:r>
              <a:rPr lang="en-US" altLang="zh-TW" dirty="0" smtClean="0"/>
              <a:t> account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RWD</a:t>
            </a:r>
            <a:r>
              <a:rPr lang="zh-TW" altLang="en-US" dirty="0" smtClean="0"/>
              <a:t>的概念進行介面調整以適應不同裝置的不同</a:t>
            </a:r>
            <a:r>
              <a:rPr lang="zh-TW" altLang="en-US" dirty="0" smtClean="0"/>
              <a:t>解析度</a:t>
            </a:r>
            <a:endParaRPr lang="en-US" altLang="zh-TW" dirty="0" smtClean="0"/>
          </a:p>
          <a:p>
            <a:r>
              <a:rPr lang="zh-TW" altLang="en-US" dirty="0" smtClean="0"/>
              <a:t>使元件根據不同解析度進行動態的調整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72344"/>
            <a:ext cx="8568952" cy="464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556792"/>
            <a:ext cx="8640960" cy="51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556793"/>
            <a:ext cx="2016223" cy="358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556792"/>
            <a:ext cx="218418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556791"/>
            <a:ext cx="2016224" cy="358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1556792"/>
            <a:ext cx="218418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增加資料種類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增加查詢點擊地點周邊區域之</a:t>
            </a:r>
            <a:r>
              <a:rPr lang="en-US" altLang="zh-TW" dirty="0" err="1" smtClean="0"/>
              <a:t>iTaiwan</a:t>
            </a:r>
            <a:r>
              <a:rPr lang="zh-TW" altLang="en-US" dirty="0" smtClean="0"/>
              <a:t>無線網路熱點及景點</a:t>
            </a:r>
            <a:r>
              <a:rPr lang="zh-TW" altLang="en-US" dirty="0" smtClean="0"/>
              <a:t>資訊之功能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36912"/>
            <a:ext cx="571632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636912"/>
            <a:ext cx="2280460" cy="405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路徑規劃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點擊周邊區域之景點後會使用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map API</a:t>
            </a:r>
            <a:r>
              <a:rPr lang="zh-TW" altLang="en-US" dirty="0" smtClean="0"/>
              <a:t>進行路徑規劃</a:t>
            </a:r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564904"/>
            <a:ext cx="638101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786" y="2564904"/>
            <a:ext cx="222570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1213</TotalTime>
  <Words>337</Words>
  <Application>Microsoft Office PowerPoint</Application>
  <PresentationFormat>如螢幕大小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旅程</vt:lpstr>
      <vt:lpstr>天氣概況綜合資訊站</vt:lpstr>
      <vt:lpstr>使用技術</vt:lpstr>
      <vt:lpstr>Major change</vt:lpstr>
      <vt:lpstr>介面調整</vt:lpstr>
      <vt:lpstr>介面調整</vt:lpstr>
      <vt:lpstr>介面調整</vt:lpstr>
      <vt:lpstr>介面調整</vt:lpstr>
      <vt:lpstr>增加資料種類</vt:lpstr>
      <vt:lpstr>路徑規劃</vt:lpstr>
      <vt:lpstr>問題及解決方式</vt:lpstr>
      <vt:lpstr>成員分工</vt:lpstr>
      <vt:lpstr>未來展望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紫外線&amp;氣象站</dc:title>
  <dc:creator>morris</dc:creator>
  <cp:lastModifiedBy>eason</cp:lastModifiedBy>
  <cp:revision>145</cp:revision>
  <dcterms:created xsi:type="dcterms:W3CDTF">2016-07-19T05:40:45Z</dcterms:created>
  <dcterms:modified xsi:type="dcterms:W3CDTF">2016-08-29T10:15:29Z</dcterms:modified>
</cp:coreProperties>
</file>