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62" r:id="rId3"/>
    <p:sldId id="264" r:id="rId4"/>
    <p:sldId id="265" r:id="rId5"/>
    <p:sldId id="266" r:id="rId6"/>
    <p:sldId id="257" r:id="rId7"/>
    <p:sldId id="258" r:id="rId8"/>
    <p:sldId id="267" r:id="rId9"/>
    <p:sldId id="259" r:id="rId10"/>
    <p:sldId id="260" r:id="rId11"/>
    <p:sldId id="263" r:id="rId12"/>
    <p:sldId id="26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E07298-A4E3-46A5-ACD8-E4B313F14FA0}" type="datetimeFigureOut">
              <a:rPr lang="zh-TW" altLang="en-US" smtClean="0"/>
              <a:pPr/>
              <a:t>2016/7/20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jwade03.github.io/HtmlProject/HtmlProject/HtmlProject/MainPag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%E8%BF%91%E7%B4%AB%E5%A4%96%E7%BA%BF&amp;action=edit&amp;redlink=1" TargetMode="External"/><Relationship Id="rId2" Type="http://schemas.openxmlformats.org/officeDocument/2006/relationships/hyperlink" Target="https://zh.wikipedia.org/wiki/%E7%B4%85%E5%A4%96%E7%B7%9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9%B3%E6%B5%81%E5%B1%82" TargetMode="External"/><Relationship Id="rId2" Type="http://schemas.openxmlformats.org/officeDocument/2006/relationships/hyperlink" Target="https://zh.wikipedia.org/w/index.php?title=%E4%B8%AD%E7%B4%AB%E5%A4%96%E7%BA%BF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8%87%AD%E6%B0%A7%E5%B1%A4" TargetMode="External"/><Relationship Id="rId5" Type="http://schemas.openxmlformats.org/officeDocument/2006/relationships/hyperlink" Target="https://zh.wikipedia.org/w/index.php?title=%E9%81%A0%E7%B4%AB%E5%A4%96%E7%BA%BF&amp;action=edit&amp;redlink=1" TargetMode="External"/><Relationship Id="rId4" Type="http://schemas.openxmlformats.org/officeDocument/2006/relationships/hyperlink" Target="https://zh.wikipedia.org/wiki/%E8%87%AD%E6%B0%A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紫外線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氣象站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前端網頁競賽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Morris&amp;Eason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成員分工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Morris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Eason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JQUERY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YQL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95536" y="4437112"/>
            <a:ext cx="85689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</a:rPr>
              <a:t>分工區分為前端</a:t>
            </a:r>
            <a:r>
              <a:rPr lang="en-US" altLang="zh-TW" sz="3200" dirty="0">
                <a:solidFill>
                  <a:schemeClr val="tx2"/>
                </a:solidFill>
              </a:rPr>
              <a:t>UI</a:t>
            </a:r>
            <a:r>
              <a:rPr lang="zh-TW" altLang="en-US" sz="3200" dirty="0">
                <a:solidFill>
                  <a:schemeClr val="tx2"/>
                </a:solidFill>
              </a:rPr>
              <a:t>與後端資料</a:t>
            </a:r>
            <a:r>
              <a:rPr lang="zh-TW" altLang="en-US" sz="3200" dirty="0" smtClean="0">
                <a:solidFill>
                  <a:schemeClr val="tx2"/>
                </a:solidFill>
              </a:rPr>
              <a:t>取得</a:t>
            </a:r>
            <a:endParaRPr lang="en-US" altLang="zh-TW" sz="32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Morris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</a:t>
            </a:r>
            <a:r>
              <a:rPr lang="zh-TW" altLang="en-US" sz="2800" dirty="0">
                <a:solidFill>
                  <a:schemeClr val="tx2"/>
                </a:solidFill>
              </a:rPr>
              <a:t>部分</a:t>
            </a:r>
            <a:r>
              <a:rPr lang="zh-TW" altLang="en-US" sz="2800" dirty="0" smtClean="0">
                <a:solidFill>
                  <a:schemeClr val="tx2"/>
                </a:solidFill>
              </a:rPr>
              <a:t>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GoogleMap</a:t>
            </a: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API</a:t>
            </a:r>
            <a:r>
              <a:rPr lang="zh-TW" altLang="en-US" sz="2800" dirty="0" smtClean="0">
                <a:solidFill>
                  <a:schemeClr val="tx2"/>
                </a:solidFill>
              </a:rPr>
              <a:t>互動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Eason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主要負責部分前端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與後端</a:t>
            </a:r>
            <a:r>
              <a:rPr lang="zh-TW" altLang="en-US" sz="2800" dirty="0">
                <a:solidFill>
                  <a:schemeClr val="tx2"/>
                </a:solidFill>
              </a:rPr>
              <a:t>網頁</a:t>
            </a:r>
            <a:r>
              <a:rPr lang="zh-TW" altLang="en-US" sz="2800" dirty="0" smtClean="0">
                <a:solidFill>
                  <a:schemeClr val="tx2"/>
                </a:solidFill>
              </a:rPr>
              <a:t>資料取得</a:t>
            </a:r>
            <a:endParaRPr lang="en-US" altLang="zh-TW" sz="28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網址：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https://mjwade03.github.io/HtmlProject/HtmlProject/HtmlProject/MainPage.html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紫外線氣象網站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249910"/>
            <a:ext cx="7488832" cy="3347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554162"/>
            <a:ext cx="8659688" cy="4525963"/>
          </a:xfrm>
        </p:spPr>
        <p:txBody>
          <a:bodyPr/>
          <a:lstStyle/>
          <a:p>
            <a:r>
              <a:rPr lang="zh-TW" altLang="en-US" dirty="0" smtClean="0"/>
              <a:t>夏季到了，太陽的熱情，好像一把火，閃耀著整個夏天，</a:t>
            </a:r>
            <a:endParaRPr lang="en-US" altLang="zh-TW" dirty="0" smtClean="0"/>
          </a:p>
          <a:p>
            <a:r>
              <a:rPr lang="zh-TW" altLang="en-US" dirty="0" smtClean="0"/>
              <a:t>太陽的熱情，要懂得拒絕，讓我們幫您預防紫外線，護佑您的肌膚。</a:t>
            </a:r>
            <a:endParaRPr lang="en-US" altLang="zh-TW" dirty="0" smtClean="0"/>
          </a:p>
          <a:p>
            <a:r>
              <a:rPr lang="zh-TW" altLang="en-US" dirty="0" smtClean="0"/>
              <a:t>網站提供您最新最即時的氣象預報與空氣品質，讓您懂得打扮自己，呼吸好空氣。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認識紫外線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b="1" dirty="0" smtClean="0"/>
              <a:t>紫外線</a:t>
            </a:r>
            <a:r>
              <a:rPr lang="zh-TW" altLang="en-US" dirty="0" smtClean="0"/>
              <a:t>（</a:t>
            </a:r>
            <a:r>
              <a:rPr lang="en-US" altLang="zh-TW" b="1" dirty="0" smtClean="0"/>
              <a:t>Ultraviolet</a:t>
            </a:r>
            <a:r>
              <a:rPr lang="en-US" altLang="zh-TW" dirty="0" smtClean="0"/>
              <a:t>) </a:t>
            </a:r>
            <a:r>
              <a:rPr lang="zh-TW" altLang="en-US" dirty="0" smtClean="0"/>
              <a:t>整個</a:t>
            </a:r>
            <a:r>
              <a:rPr lang="en-US" altLang="zh-TW" dirty="0" smtClean="0"/>
              <a:t>19</a:t>
            </a:r>
            <a:r>
              <a:rPr lang="zh-TW" altLang="en-US" dirty="0" smtClean="0"/>
              <a:t>世紀都是廣為人知的名詞。化學光和熱射線這兩個名詞，最後分別改成</a:t>
            </a:r>
            <a:r>
              <a:rPr lang="zh-TW" altLang="en-US" dirty="0" smtClean="0">
                <a:hlinkClick r:id="rId2" tooltip="紅外線"/>
              </a:rPr>
              <a:t>紫外線</a:t>
            </a:r>
            <a:r>
              <a:rPr lang="zh-TW" altLang="en-US" dirty="0" smtClean="0"/>
              <a:t>和紅外線。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hlinkClick r:id="rId3" tooltip="近紫外線（頁面不存在）"/>
              </a:rPr>
              <a:t>近紫外線</a:t>
            </a:r>
            <a:r>
              <a:rPr lang="zh-TW" altLang="en-US" dirty="0" smtClean="0"/>
              <a:t>（</a:t>
            </a:r>
            <a:r>
              <a:rPr lang="en-US" altLang="zh-TW" dirty="0" smtClean="0"/>
              <a:t>UVA</a:t>
            </a:r>
            <a:r>
              <a:rPr lang="zh-TW" altLang="en-US" dirty="0" smtClean="0"/>
              <a:t>）：長波紫外線</a:t>
            </a:r>
            <a:r>
              <a:rPr lang="en-US" altLang="zh-TW" dirty="0" smtClean="0"/>
              <a:t>A</a:t>
            </a:r>
            <a:r>
              <a:rPr lang="zh-TW" altLang="en-US" dirty="0" smtClean="0"/>
              <a:t>光，波長介於</a:t>
            </a:r>
            <a:r>
              <a:rPr lang="en-US" altLang="zh-TW" dirty="0" smtClean="0"/>
              <a:t>315~400</a:t>
            </a:r>
            <a:r>
              <a:rPr lang="zh-TW" altLang="en-US" dirty="0" smtClean="0"/>
              <a:t>奈米，可穿透雲層、玻璃進入室內及車內，可穿透至皮膚真皮層，會造成曬黑，也是皮膚老化、出現皺紋及皮膚癌的主因。</a:t>
            </a:r>
            <a:r>
              <a:rPr lang="en-US" altLang="zh-TW" dirty="0" smtClean="0"/>
              <a:t>UVA</a:t>
            </a:r>
            <a:r>
              <a:rPr lang="zh-TW" altLang="en-US" dirty="0" smtClean="0"/>
              <a:t>可再細分為</a:t>
            </a:r>
            <a:r>
              <a:rPr lang="en-US" altLang="zh-TW" dirty="0" smtClean="0"/>
              <a:t>UVA-2</a:t>
            </a:r>
            <a:r>
              <a:rPr lang="zh-TW" altLang="en-US" dirty="0" smtClean="0"/>
              <a:t>（</a:t>
            </a:r>
            <a:r>
              <a:rPr lang="en-US" altLang="zh-TW" dirty="0" smtClean="0"/>
              <a:t>320~340nm</a:t>
            </a:r>
            <a:r>
              <a:rPr lang="zh-TW" altLang="en-US" dirty="0" smtClean="0"/>
              <a:t>）與</a:t>
            </a:r>
            <a:r>
              <a:rPr lang="en-US" altLang="zh-TW" dirty="0" smtClean="0"/>
              <a:t>UVA-1</a:t>
            </a:r>
            <a:r>
              <a:rPr lang="zh-TW" altLang="en-US" dirty="0" smtClean="0"/>
              <a:t>（</a:t>
            </a:r>
            <a:r>
              <a:rPr lang="en-US" altLang="zh-TW" dirty="0" smtClean="0"/>
              <a:t>340~400nm</a:t>
            </a:r>
            <a:r>
              <a:rPr lang="zh-TW" altLang="en-US" dirty="0" smtClean="0"/>
              <a:t>）</a:t>
            </a:r>
          </a:p>
          <a:p>
            <a:pPr lvl="1"/>
            <a:r>
              <a:rPr lang="en-US" altLang="zh-TW" sz="2700" dirty="0" smtClean="0">
                <a:hlinkClick r:id="rId3" tooltip="近紫外線（頁面不存在）"/>
              </a:rPr>
              <a:t>UVA-1</a:t>
            </a:r>
            <a:r>
              <a:rPr lang="zh-TW" altLang="en-US" dirty="0" smtClean="0"/>
              <a:t>穿透力最強，可達真皮層使皮膚曬黑，對皮膚的傷害性最大，但也是對它最容易忽視的，特別在非夏季時</a:t>
            </a:r>
            <a:r>
              <a:rPr lang="en-US" altLang="zh-TW" dirty="0" smtClean="0"/>
              <a:t>UVA-1</a:t>
            </a:r>
            <a:r>
              <a:rPr lang="zh-TW" altLang="en-US" dirty="0" smtClean="0"/>
              <a:t>強度雖然較弱，但仍然存在，會因為長時間累積的量，造成皮膚傷害。特別是皮膚老化鬆馳、皺紋、失去彈性、黑色素沉澱</a:t>
            </a:r>
            <a:r>
              <a:rPr lang="en-US" altLang="zh-TW" dirty="0" smtClean="0"/>
              <a:t>…</a:t>
            </a:r>
          </a:p>
          <a:p>
            <a:pPr lvl="1"/>
            <a:r>
              <a:rPr lang="en-US" altLang="zh-TW" sz="2700" dirty="0" smtClean="0">
                <a:hlinkClick r:id="rId3" tooltip="近紫外線（頁面不存在）"/>
              </a:rPr>
              <a:t>UVA-2</a:t>
            </a:r>
            <a:r>
              <a:rPr lang="zh-TW" altLang="en-US" dirty="0" smtClean="0"/>
              <a:t>則與</a:t>
            </a:r>
            <a:r>
              <a:rPr lang="en-US" altLang="zh-TW" dirty="0" smtClean="0"/>
              <a:t>UVB</a:t>
            </a:r>
            <a:r>
              <a:rPr lang="zh-TW" altLang="en-US" dirty="0" smtClean="0"/>
              <a:t>同樣可到達皮膚表皮，它會引起皮膚曬傷、變紅發痛、日光性角化症（老人斑）、失去透明感。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紫外線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hlinkClick r:id="rId2" tooltip="中紫外線（頁面不存在）"/>
              </a:rPr>
              <a:t>中紫外線</a:t>
            </a:r>
            <a:r>
              <a:rPr lang="zh-TW" altLang="en-US" dirty="0" smtClean="0"/>
              <a:t>（</a:t>
            </a:r>
            <a:r>
              <a:rPr lang="en-US" altLang="zh-TW" dirty="0" smtClean="0"/>
              <a:t>UVB</a:t>
            </a:r>
            <a:r>
              <a:rPr lang="zh-TW" altLang="en-US" dirty="0" smtClean="0"/>
              <a:t>）：中波紫外線</a:t>
            </a:r>
            <a:r>
              <a:rPr lang="en-US" altLang="zh-TW" dirty="0" smtClean="0"/>
              <a:t>B</a:t>
            </a:r>
            <a:r>
              <a:rPr lang="zh-TW" altLang="en-US" dirty="0" smtClean="0"/>
              <a:t>光，波長介於</a:t>
            </a:r>
            <a:r>
              <a:rPr lang="en-US" altLang="zh-TW" dirty="0" smtClean="0"/>
              <a:t>280~315</a:t>
            </a:r>
            <a:r>
              <a:rPr lang="zh-TW" altLang="en-US" dirty="0" smtClean="0"/>
              <a:t>奈米，會被</a:t>
            </a:r>
            <a:r>
              <a:rPr lang="zh-TW" altLang="en-US" dirty="0" smtClean="0">
                <a:hlinkClick r:id="rId3" tooltip="平流層"/>
              </a:rPr>
              <a:t>平流層</a:t>
            </a:r>
            <a:r>
              <a:rPr lang="zh-TW" altLang="en-US" dirty="0" smtClean="0"/>
              <a:t>的</a:t>
            </a:r>
            <a:r>
              <a:rPr lang="zh-TW" altLang="en-US" dirty="0" smtClean="0">
                <a:hlinkClick r:id="rId4" tooltip="臭氧"/>
              </a:rPr>
              <a:t>臭氧</a:t>
            </a:r>
            <a:r>
              <a:rPr lang="zh-TW" altLang="en-US" dirty="0" smtClean="0"/>
              <a:t>所吸收，會引起曬傷及皮膚紅、腫、熱及痛，嚴重者還會起水泡或脫皮（類似燒燙傷之症狀）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>
                <a:hlinkClick r:id="rId5" tooltip="遠紫外線（頁面不存在）"/>
              </a:rPr>
              <a:t>遠紫外線</a:t>
            </a:r>
            <a:r>
              <a:rPr lang="zh-TW" altLang="en-US" dirty="0" smtClean="0"/>
              <a:t>（</a:t>
            </a:r>
            <a:r>
              <a:rPr lang="en-US" altLang="zh-TW" dirty="0" smtClean="0"/>
              <a:t>UVC</a:t>
            </a:r>
            <a:r>
              <a:rPr lang="zh-TW" altLang="en-US" dirty="0" smtClean="0"/>
              <a:t>）：短波紫外線</a:t>
            </a:r>
            <a:r>
              <a:rPr lang="en-US" altLang="zh-TW" dirty="0" smtClean="0"/>
              <a:t>C</a:t>
            </a:r>
            <a:r>
              <a:rPr lang="zh-TW" altLang="en-US" dirty="0" smtClean="0"/>
              <a:t>光，波長介於</a:t>
            </a:r>
            <a:r>
              <a:rPr lang="en-US" altLang="zh-TW" dirty="0" smtClean="0"/>
              <a:t>100~280</a:t>
            </a:r>
            <a:r>
              <a:rPr lang="zh-TW" altLang="en-US" dirty="0" smtClean="0"/>
              <a:t>奈米，波長更短、更危險，可被</a:t>
            </a:r>
            <a:r>
              <a:rPr lang="zh-TW" altLang="en-US" dirty="0" smtClean="0">
                <a:hlinkClick r:id="rId6" tooltip="臭氧層"/>
              </a:rPr>
              <a:t>臭氧層</a:t>
            </a:r>
            <a:r>
              <a:rPr lang="zh-TW" altLang="en-US" dirty="0" smtClean="0"/>
              <a:t>所阻隔不會到達地球表面，較不會侵害人體肌膚。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紫外線指數分級說明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58768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20"/>
                <a:gridCol w="1832248"/>
                <a:gridCol w="1656184"/>
                <a:gridCol w="29523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紫外線指數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曝曬級數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曬傷時間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防曬措施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0~2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/>
                        <a:t>低量級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3~5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/>
                        <a:t>中量級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6~7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/>
                        <a:t>高量級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30</a:t>
                      </a:r>
                      <a:r>
                        <a:rPr lang="zh-TW" altLang="en-US"/>
                        <a:t>分鐘內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/>
                        <a:t>帽子</a:t>
                      </a:r>
                      <a:r>
                        <a:rPr lang="en-US" altLang="zh-TW"/>
                        <a:t>/</a:t>
                      </a:r>
                      <a:r>
                        <a:rPr lang="zh-TW" altLang="en-US"/>
                        <a:t>陽傘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防曬液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太陽眼鏡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儘量待在陰涼處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8~10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/>
                        <a:t>過量級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20</a:t>
                      </a:r>
                      <a:r>
                        <a:rPr lang="zh-TW" altLang="en-US"/>
                        <a:t>分鐘內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/>
                        <a:t>帽子</a:t>
                      </a:r>
                      <a:r>
                        <a:rPr lang="en-US" altLang="zh-TW"/>
                        <a:t>/</a:t>
                      </a:r>
                      <a:r>
                        <a:rPr lang="zh-TW" altLang="en-US"/>
                        <a:t>陽傘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防曬液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太陽眼鏡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陰涼處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長袖衣物</a:t>
                      </a:r>
                      <a:r>
                        <a:rPr lang="en-US" altLang="zh-TW"/>
                        <a:t>+</a:t>
                      </a:r>
                      <a:r>
                        <a:rPr lang="zh-TW" altLang="en-US"/>
                        <a:t>上午十時至下午二時最好不外出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11+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/>
                        <a:t>危險級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15</a:t>
                      </a:r>
                      <a:r>
                        <a:rPr lang="zh-TW" altLang="en-US"/>
                        <a:t>分鐘內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/>
                        <a:t>帽子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陽傘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防曬液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太陽眼鏡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陰涼處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長袖衣物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上午十時至下午二時最好不外出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功能特色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紫外線即時資料</a:t>
            </a:r>
            <a:endParaRPr lang="en-US" altLang="zh-TW" dirty="0" smtClean="0"/>
          </a:p>
          <a:p>
            <a:r>
              <a:rPr lang="zh-TW" altLang="en-US" dirty="0" smtClean="0"/>
              <a:t>氣象即時資料</a:t>
            </a:r>
            <a:endParaRPr lang="en-US" altLang="zh-TW" dirty="0" smtClean="0"/>
          </a:p>
          <a:p>
            <a:r>
              <a:rPr lang="zh-TW" altLang="en-US" dirty="0" smtClean="0"/>
              <a:t>空氣品質即時資料</a:t>
            </a:r>
            <a:endParaRPr lang="en-US" altLang="zh-TW" dirty="0" smtClean="0"/>
          </a:p>
          <a:p>
            <a:r>
              <a:rPr lang="zh-TW" altLang="en-US" dirty="0" smtClean="0"/>
              <a:t>結合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顯示與您的互動，讓您了解所在地最新紫外線、氣象、空氣品質。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YQL</a:t>
            </a:r>
          </a:p>
          <a:p>
            <a:r>
              <a:rPr lang="en-US" altLang="zh-TW" dirty="0" smtClean="0"/>
              <a:t>GOOGLE MAP</a:t>
            </a:r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3.YQL</a:t>
            </a:r>
            <a:r>
              <a:rPr lang="zh-TW" altLang="en-US" dirty="0" smtClean="0"/>
              <a:t> （</a:t>
            </a:r>
            <a:r>
              <a:rPr lang="en-US" altLang="zh-TW" dirty="0" smtClean="0"/>
              <a:t>Yahoo! Query Language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一種由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提供的查詢語言</a:t>
            </a:r>
            <a:endParaRPr lang="en-US" altLang="zh-TW" dirty="0" smtClean="0"/>
          </a:p>
          <a:p>
            <a:r>
              <a:rPr lang="zh-TW" altLang="en-US" dirty="0" smtClean="0"/>
              <a:t>將整個網路的內容當作一個資料庫，每一個網頁就是一個 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，以類似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的語法進行操作，使用時可以選擇 </a:t>
            </a:r>
            <a:r>
              <a:rPr lang="en-US" altLang="zh-TW" dirty="0" smtClean="0"/>
              <a:t>XML / JSON </a:t>
            </a:r>
            <a:r>
              <a:rPr lang="zh-TW" altLang="en-US" dirty="0" smtClean="0"/>
              <a:t>兩種回傳格式</a:t>
            </a:r>
            <a:endParaRPr lang="en-US" altLang="zh-TW" dirty="0" smtClean="0"/>
          </a:p>
          <a:p>
            <a:r>
              <a:rPr lang="zh-TW" altLang="en-US" dirty="0" smtClean="0"/>
              <a:t>語法範例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 * from html where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='http://en.wikipedia.org/wiki/Yahoo' and </a:t>
            </a:r>
            <a:r>
              <a:rPr lang="en-US" altLang="zh-TW" dirty="0" err="1" smtClean="0"/>
              <a:t>xpath</a:t>
            </a:r>
            <a:r>
              <a:rPr lang="en-US" altLang="zh-TW" dirty="0" smtClean="0"/>
              <a:t>='//table/*[contains(.,"Founder")]//a‘</a:t>
            </a:r>
          </a:p>
          <a:p>
            <a:r>
              <a:rPr lang="en-US" altLang="zh-TW" dirty="0" err="1" smtClean="0"/>
              <a:t>Xpath</a:t>
            </a:r>
            <a:r>
              <a:rPr lang="zh-TW" altLang="en-US" dirty="0" smtClean="0"/>
              <a:t>（</a:t>
            </a:r>
            <a:r>
              <a:rPr lang="en-US" altLang="zh-TW" dirty="0" smtClean="0"/>
              <a:t>XML Path Language</a:t>
            </a:r>
            <a:r>
              <a:rPr lang="zh-TW" altLang="en-US" dirty="0" smtClean="0"/>
              <a:t>）是一種用來確定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文檔中某部分位置的語言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問題及解決方式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前端資料去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資料時，碰到</a:t>
            </a:r>
            <a:r>
              <a:rPr lang="en-US" altLang="zh-TW" dirty="0" smtClean="0"/>
              <a:t>Cross Domain</a:t>
            </a:r>
            <a:r>
              <a:rPr lang="zh-TW" altLang="en-US" dirty="0" smtClean="0"/>
              <a:t>無法取得資料，使用</a:t>
            </a:r>
            <a:r>
              <a:rPr lang="en-US" altLang="zh-TW" dirty="0" smtClean="0"/>
              <a:t>JSONP(JSON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Padding)</a:t>
            </a:r>
            <a:r>
              <a:rPr lang="zh-TW" altLang="en-US" dirty="0" smtClean="0"/>
              <a:t>是解決跨網域限制的方法之一。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zh-TW" altLang="en-US" dirty="0" smtClean="0"/>
              <a:t>網站若使用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去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資料會遇到安全性問題導致無法取得資料，可使用</a:t>
            </a:r>
            <a:r>
              <a:rPr lang="en-US" altLang="zh-TW" dirty="0" smtClean="0"/>
              <a:t>YQL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抓取網頁資料。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設計時無法呼叫執行，可使用</a:t>
            </a:r>
            <a:r>
              <a:rPr lang="en-US" altLang="zh-TW" dirty="0" smtClean="0"/>
              <a:t>log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Alert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，必須注意命名規則是否一致。</a:t>
            </a:r>
            <a:endParaRPr lang="en-US" altLang="zh-TW" dirty="0" smtClean="0"/>
          </a:p>
          <a:p>
            <a:r>
              <a:rPr lang="zh-TW" altLang="en-US" dirty="0" smtClean="0"/>
              <a:t>網頁無法顯示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時，需注意是否使用最新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版本，或申請取得</a:t>
            </a:r>
            <a:r>
              <a:rPr lang="en-US" altLang="zh-TW" dirty="0" err="1" smtClean="0"/>
              <a:t>GoogleMapAPI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金鑰。</a:t>
            </a:r>
            <a:endParaRPr lang="en-US" altLang="zh-TW" dirty="0" smtClean="0"/>
          </a:p>
          <a:p>
            <a:r>
              <a:rPr lang="zh-TW" altLang="en-US" dirty="0" smtClean="0"/>
              <a:t>遠端圖檔無法正常顯示，改為使用</a:t>
            </a:r>
            <a:r>
              <a:rPr lang="en-US" altLang="zh-TW" dirty="0" smtClean="0"/>
              <a:t>Local</a:t>
            </a:r>
            <a:r>
              <a:rPr lang="zh-TW" altLang="en-US" dirty="0" smtClean="0"/>
              <a:t>端讀取顯示。</a:t>
            </a:r>
            <a:endParaRPr lang="en-US" altLang="zh-TW" dirty="0" smtClean="0"/>
          </a:p>
          <a:p>
            <a:r>
              <a:rPr lang="zh-TW" altLang="en-US" dirty="0" smtClean="0"/>
              <a:t>如何展示前端靜態網頁，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提供兩種型態的網頁服務，第一種是使用者或組織等級網頁，第二種專案等級</a:t>
            </a:r>
            <a:r>
              <a:rPr lang="en-US" altLang="zh-TW" dirty="0" smtClean="0"/>
              <a:t>ph-pages</a:t>
            </a:r>
            <a:r>
              <a:rPr lang="zh-TW" altLang="en-US" dirty="0" smtClean="0"/>
              <a:t>的網頁方式。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384</TotalTime>
  <Words>832</Words>
  <Application>Microsoft Office PowerPoint</Application>
  <PresentationFormat>如螢幕大小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旅程</vt:lpstr>
      <vt:lpstr>紫外線&amp;氣象站</vt:lpstr>
      <vt:lpstr>簡介</vt:lpstr>
      <vt:lpstr>認識紫外線</vt:lpstr>
      <vt:lpstr>紫外線</vt:lpstr>
      <vt:lpstr>紫外線指數分級說明</vt:lpstr>
      <vt:lpstr>1.功能特色</vt:lpstr>
      <vt:lpstr>2.使用技術</vt:lpstr>
      <vt:lpstr>3.YQL （Yahoo! Query Language）</vt:lpstr>
      <vt:lpstr>4.問題及解決方式</vt:lpstr>
      <vt:lpstr>5.成員分工</vt:lpstr>
      <vt:lpstr>網站</vt:lpstr>
      <vt:lpstr>6.Q&amp;A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紫外線&amp;氣象站</dc:title>
  <dc:creator>morris</dc:creator>
  <cp:lastModifiedBy>morris</cp:lastModifiedBy>
  <cp:revision>36</cp:revision>
  <dcterms:created xsi:type="dcterms:W3CDTF">2016-07-19T05:40:45Z</dcterms:created>
  <dcterms:modified xsi:type="dcterms:W3CDTF">2016-07-20T02:18:27Z</dcterms:modified>
</cp:coreProperties>
</file>