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8" r:id="rId3"/>
    <p:sldId id="257" r:id="rId4"/>
    <p:sldId id="267" r:id="rId5"/>
    <p:sldId id="268" r:id="rId6"/>
    <p:sldId id="269" r:id="rId7"/>
    <p:sldId id="259" r:id="rId8"/>
    <p:sldId id="270" r:id="rId9"/>
    <p:sldId id="271" r:id="rId10"/>
    <p:sldId id="260" r:id="rId11"/>
    <p:sldId id="272" r:id="rId12"/>
    <p:sldId id="261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50" y="-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標題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6" name="日期版面配置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298-A4E3-46A5-ACD8-E4B313F14FA0}" type="datetimeFigureOut">
              <a:rPr lang="zh-TW" altLang="en-US" smtClean="0"/>
              <a:pPr/>
              <a:t>2016/8/29</a:t>
            </a:fld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029174F-BCFD-4C16-944E-CE86038D37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298-A4E3-46A5-ACD8-E4B313F14FA0}" type="datetimeFigureOut">
              <a:rPr lang="zh-TW" altLang="en-US" smtClean="0"/>
              <a:pPr/>
              <a:t>2016/8/29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174F-BCFD-4C16-944E-CE86038D37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298-A4E3-46A5-ACD8-E4B313F14FA0}" type="datetimeFigureOut">
              <a:rPr lang="zh-TW" altLang="en-US" smtClean="0"/>
              <a:pPr/>
              <a:t>2016/8/29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174F-BCFD-4C16-944E-CE86038D37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7" name="內容版面配置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298-A4E3-46A5-ACD8-E4B313F14FA0}" type="datetimeFigureOut">
              <a:rPr lang="zh-TW" altLang="en-US" smtClean="0"/>
              <a:pPr/>
              <a:t>2016/8/29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029174F-BCFD-4C16-944E-CE86038D37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298-A4E3-46A5-ACD8-E4B313F14FA0}" type="datetimeFigureOut">
              <a:rPr lang="zh-TW" altLang="en-US" smtClean="0"/>
              <a:pPr/>
              <a:t>2016/8/29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174F-BCFD-4C16-944E-CE86038D37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298-A4E3-46A5-ACD8-E4B313F14FA0}" type="datetimeFigureOut">
              <a:rPr lang="zh-TW" altLang="en-US" smtClean="0"/>
              <a:pPr/>
              <a:t>2016/8/29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174F-BCFD-4C16-944E-CE86038D37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標題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5" name="文字版面配置區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8" name="內容版面配置區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298-A4E3-46A5-ACD8-E4B313F14FA0}" type="datetimeFigureOut">
              <a:rPr lang="zh-TW" altLang="en-US" smtClean="0"/>
              <a:pPr/>
              <a:t>2016/8/29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6029174F-BCFD-4C16-944E-CE86038D37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298-A4E3-46A5-ACD8-E4B313F14FA0}" type="datetimeFigureOut">
              <a:rPr lang="zh-TW" altLang="en-US" smtClean="0"/>
              <a:pPr/>
              <a:t>2016/8/29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174F-BCFD-4C16-944E-CE86038D37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298-A4E3-46A5-ACD8-E4B313F14FA0}" type="datetimeFigureOut">
              <a:rPr lang="zh-TW" altLang="en-US" smtClean="0"/>
              <a:pPr/>
              <a:t>2016/8/29</a:t>
            </a:fld>
            <a:endParaRPr lang="zh-TW" altLang="en-US"/>
          </a:p>
        </p:txBody>
      </p:sp>
      <p:sp>
        <p:nvSpPr>
          <p:cNvPr id="24" name="頁尾版面配置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174F-BCFD-4C16-944E-CE86038D37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298-A4E3-46A5-ACD8-E4B313F14FA0}" type="datetimeFigureOut">
              <a:rPr lang="zh-TW" altLang="en-US" smtClean="0"/>
              <a:pPr/>
              <a:t>2016/8/29</a:t>
            </a:fld>
            <a:endParaRPr lang="zh-TW" altLang="en-US"/>
          </a:p>
        </p:txBody>
      </p:sp>
      <p:sp>
        <p:nvSpPr>
          <p:cNvPr id="29" name="頁尾版面配置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174F-BCFD-4C16-944E-CE86038D37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圖片版面配置區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7298-A4E3-46A5-ACD8-E4B313F14FA0}" type="datetimeFigureOut">
              <a:rPr lang="zh-TW" altLang="en-US" smtClean="0"/>
              <a:pPr/>
              <a:t>2016/8/29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174F-BCFD-4C16-944E-CE86038D37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CE07298-A4E3-46A5-ACD8-E4B313F14FA0}" type="datetimeFigureOut">
              <a:rPr lang="zh-TW" altLang="en-US" smtClean="0"/>
              <a:pPr/>
              <a:t>2016/8/29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029174F-BCFD-4C16-944E-CE86038D37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標題版面配置區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天氣概況綜合資訊站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前端網頁競賽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Morris&amp;Eason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成員分工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Morris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Eason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HTML5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JAVASCRIPT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JQUERY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後端資料取得及轉換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Node.js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資料庫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GOOGLE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MAP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395536" y="4945811"/>
            <a:ext cx="856895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2"/>
                </a:solidFill>
              </a:rPr>
              <a:t>分工區分為前端</a:t>
            </a:r>
            <a:r>
              <a:rPr lang="en-US" altLang="zh-TW" sz="3200" dirty="0">
                <a:solidFill>
                  <a:schemeClr val="tx2"/>
                </a:solidFill>
              </a:rPr>
              <a:t>UI</a:t>
            </a:r>
            <a:r>
              <a:rPr lang="zh-TW" altLang="en-US" sz="3200" dirty="0">
                <a:solidFill>
                  <a:schemeClr val="tx2"/>
                </a:solidFill>
              </a:rPr>
              <a:t>與後端資料</a:t>
            </a:r>
            <a:r>
              <a:rPr lang="zh-TW" altLang="en-US" sz="3200" dirty="0" smtClean="0">
                <a:solidFill>
                  <a:schemeClr val="tx2"/>
                </a:solidFill>
              </a:rPr>
              <a:t>取得</a:t>
            </a:r>
            <a:endParaRPr lang="en-US" altLang="zh-TW" sz="3200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800" dirty="0" smtClean="0">
                <a:solidFill>
                  <a:schemeClr val="tx2"/>
                </a:solidFill>
              </a:rPr>
              <a:t> </a:t>
            </a:r>
            <a:r>
              <a:rPr lang="en-US" altLang="zh-TW" sz="2800" dirty="0" smtClean="0">
                <a:solidFill>
                  <a:schemeClr val="tx2"/>
                </a:solidFill>
              </a:rPr>
              <a:t>Morris</a:t>
            </a:r>
            <a:r>
              <a:rPr lang="zh-TW" altLang="en-US" sz="2800" dirty="0" smtClean="0">
                <a:solidFill>
                  <a:schemeClr val="tx2"/>
                </a:solidFill>
              </a:rPr>
              <a:t>主要負責</a:t>
            </a:r>
            <a:r>
              <a:rPr lang="zh-TW" altLang="en-US" sz="2800" dirty="0">
                <a:solidFill>
                  <a:schemeClr val="tx2"/>
                </a:solidFill>
              </a:rPr>
              <a:t>部分</a:t>
            </a:r>
            <a:r>
              <a:rPr lang="zh-TW" altLang="en-US" sz="2800" dirty="0" smtClean="0">
                <a:solidFill>
                  <a:schemeClr val="tx2"/>
                </a:solidFill>
              </a:rPr>
              <a:t>前端</a:t>
            </a:r>
            <a:r>
              <a:rPr lang="en-US" altLang="zh-TW" sz="2800" dirty="0" smtClean="0">
                <a:solidFill>
                  <a:schemeClr val="tx2"/>
                </a:solidFill>
              </a:rPr>
              <a:t>UI</a:t>
            </a:r>
            <a:r>
              <a:rPr lang="zh-TW" altLang="en-US" sz="2800" dirty="0" smtClean="0">
                <a:solidFill>
                  <a:schemeClr val="tx2"/>
                </a:solidFill>
              </a:rPr>
              <a:t>與</a:t>
            </a:r>
            <a:r>
              <a:rPr lang="en-US" altLang="zh-TW" sz="2800" dirty="0" err="1" smtClean="0">
                <a:solidFill>
                  <a:schemeClr val="tx2"/>
                </a:solidFill>
              </a:rPr>
              <a:t>GoogleMap</a:t>
            </a:r>
            <a:r>
              <a:rPr lang="zh-TW" altLang="en-US" sz="2800" dirty="0" smtClean="0">
                <a:solidFill>
                  <a:schemeClr val="tx2"/>
                </a:solidFill>
              </a:rPr>
              <a:t> </a:t>
            </a:r>
            <a:r>
              <a:rPr lang="en-US" altLang="zh-TW" sz="2800" dirty="0" smtClean="0">
                <a:solidFill>
                  <a:schemeClr val="tx2"/>
                </a:solidFill>
              </a:rPr>
              <a:t>API</a:t>
            </a:r>
            <a:r>
              <a:rPr lang="zh-TW" altLang="en-US" sz="2800" dirty="0" smtClean="0">
                <a:solidFill>
                  <a:schemeClr val="tx2"/>
                </a:solidFill>
              </a:rPr>
              <a:t>互動</a:t>
            </a:r>
            <a:endParaRPr lang="en-US" altLang="zh-TW" sz="2800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800" dirty="0" smtClean="0">
                <a:solidFill>
                  <a:schemeClr val="tx2"/>
                </a:solidFill>
              </a:rPr>
              <a:t> </a:t>
            </a:r>
            <a:r>
              <a:rPr lang="en-US" altLang="zh-TW" sz="2800" dirty="0" smtClean="0">
                <a:solidFill>
                  <a:schemeClr val="tx2"/>
                </a:solidFill>
              </a:rPr>
              <a:t>Eason</a:t>
            </a:r>
            <a:r>
              <a:rPr lang="zh-TW" altLang="en-US" sz="2800" dirty="0" smtClean="0">
                <a:solidFill>
                  <a:schemeClr val="tx2"/>
                </a:solidFill>
              </a:rPr>
              <a:t>主要負責部分前端</a:t>
            </a:r>
            <a:r>
              <a:rPr lang="en-US" altLang="zh-TW" sz="2800" dirty="0" smtClean="0">
                <a:solidFill>
                  <a:schemeClr val="tx2"/>
                </a:solidFill>
              </a:rPr>
              <a:t>UI</a:t>
            </a:r>
            <a:r>
              <a:rPr lang="zh-TW" altLang="en-US" sz="2800" dirty="0" smtClean="0">
                <a:solidFill>
                  <a:schemeClr val="tx2"/>
                </a:solidFill>
              </a:rPr>
              <a:t>與後端</a:t>
            </a:r>
            <a:r>
              <a:rPr lang="zh-TW" altLang="en-US" sz="2800" dirty="0">
                <a:solidFill>
                  <a:schemeClr val="tx2"/>
                </a:solidFill>
              </a:rPr>
              <a:t>網頁</a:t>
            </a:r>
            <a:r>
              <a:rPr lang="zh-TW" altLang="en-US" sz="2800" dirty="0" smtClean="0">
                <a:solidFill>
                  <a:schemeClr val="tx2"/>
                </a:solidFill>
              </a:rPr>
              <a:t>資料取得</a:t>
            </a:r>
            <a:endParaRPr lang="en-US" altLang="zh-TW" sz="2800" dirty="0">
              <a:solidFill>
                <a:schemeClr val="tx2"/>
              </a:solidFill>
            </a:endParaRP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未來展望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UI/UX</a:t>
            </a:r>
            <a:r>
              <a:rPr lang="zh-TW" altLang="en-US" dirty="0" smtClean="0"/>
              <a:t>優化</a:t>
            </a:r>
            <a:endParaRPr lang="en-US" altLang="zh-TW" dirty="0" smtClean="0"/>
          </a:p>
          <a:p>
            <a:r>
              <a:rPr lang="zh-TW" altLang="en-US" dirty="0" smtClean="0"/>
              <a:t>地點紀錄方式更友善</a:t>
            </a:r>
            <a:endParaRPr lang="en-US" altLang="zh-TW" dirty="0" smtClean="0"/>
          </a:p>
          <a:p>
            <a:r>
              <a:rPr lang="zh-TW" altLang="en-US" dirty="0" smtClean="0"/>
              <a:t>資料與資訊更貼近使用者需求</a:t>
            </a:r>
            <a:endParaRPr lang="en-US" altLang="zh-TW" dirty="0" smtClean="0"/>
          </a:p>
          <a:p>
            <a:r>
              <a:rPr lang="zh-TW" altLang="en-US" dirty="0" smtClean="0"/>
              <a:t>資料的穩定與容錯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Q&amp;A</a:t>
            </a:r>
            <a:endParaRPr lang="zh-TW" altLang="en-US" dirty="0"/>
          </a:p>
        </p:txBody>
      </p:sp>
      <p:pic>
        <p:nvPicPr>
          <p:cNvPr id="4" name="內容版面配置區 3" descr="天氣概況綜合資訊站QRCod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695700" y="2864644"/>
            <a:ext cx="1905000" cy="1905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使用技術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HTML5</a:t>
            </a:r>
          </a:p>
          <a:p>
            <a:r>
              <a:rPr lang="en-US" altLang="zh-TW" dirty="0" smtClean="0"/>
              <a:t>JAVASCRIPT</a:t>
            </a:r>
          </a:p>
          <a:p>
            <a:r>
              <a:rPr lang="en-US" altLang="zh-TW" dirty="0" smtClean="0"/>
              <a:t>CSS</a:t>
            </a:r>
          </a:p>
          <a:p>
            <a:r>
              <a:rPr lang="en-US" altLang="zh-TW" dirty="0" smtClean="0"/>
              <a:t>JQUERY</a:t>
            </a:r>
          </a:p>
          <a:p>
            <a:r>
              <a:rPr lang="en-US" altLang="zh-TW" dirty="0" smtClean="0"/>
              <a:t>GOOGLE MAP</a:t>
            </a:r>
          </a:p>
          <a:p>
            <a:r>
              <a:rPr lang="en-US" altLang="zh-TW" dirty="0" err="1" smtClean="0"/>
              <a:t>GitHub</a:t>
            </a:r>
            <a:endParaRPr lang="en-US" altLang="zh-TW" dirty="0" smtClean="0"/>
          </a:p>
          <a:p>
            <a:r>
              <a:rPr lang="en-US" altLang="zh-TW" dirty="0" smtClean="0"/>
              <a:t>NODE.JS</a:t>
            </a:r>
          </a:p>
          <a:p>
            <a:r>
              <a:rPr lang="en-US" altLang="zh-TW" dirty="0" err="1" smtClean="0"/>
              <a:t>NoSQL</a:t>
            </a:r>
            <a:r>
              <a:rPr lang="en-US" altLang="zh-TW" dirty="0" smtClean="0"/>
              <a:t> DB</a:t>
            </a:r>
          </a:p>
          <a:p>
            <a:pPr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Major change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</a:t>
            </a:r>
            <a:r>
              <a:rPr lang="en-US" altLang="zh-TW" dirty="0" smtClean="0"/>
              <a:t>RWD</a:t>
            </a:r>
            <a:r>
              <a:rPr lang="zh-TW" altLang="en-US" dirty="0" smtClean="0"/>
              <a:t>的概念進行介面</a:t>
            </a:r>
            <a:r>
              <a:rPr lang="zh-TW" altLang="en-US" dirty="0" smtClean="0"/>
              <a:t>調整</a:t>
            </a:r>
            <a:endParaRPr lang="en-US" altLang="zh-TW" dirty="0" smtClean="0"/>
          </a:p>
          <a:p>
            <a:r>
              <a:rPr lang="zh-TW" altLang="en-US" dirty="0" smtClean="0"/>
              <a:t>點擊地點鄰近無線網路及景點資訊</a:t>
            </a:r>
            <a:endParaRPr lang="en-US" altLang="zh-TW" dirty="0" smtClean="0"/>
          </a:p>
          <a:p>
            <a:r>
              <a:rPr lang="zh-TW" altLang="en-US" dirty="0" smtClean="0"/>
              <a:t>路徑規劃</a:t>
            </a:r>
            <a:endParaRPr lang="en-US" altLang="zh-TW" dirty="0" smtClean="0"/>
          </a:p>
          <a:p>
            <a:r>
              <a:rPr lang="en-US" altLang="zh-TW" dirty="0" smtClean="0"/>
              <a:t>Google account</a:t>
            </a:r>
          </a:p>
          <a:p>
            <a:r>
              <a:rPr lang="en-US" altLang="zh-TW" dirty="0" err="1" smtClean="0"/>
              <a:t>Facebook</a:t>
            </a:r>
            <a:r>
              <a:rPr lang="en-US" altLang="zh-TW" dirty="0" smtClean="0"/>
              <a:t> account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介面調整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515" y="1556792"/>
            <a:ext cx="8760973" cy="4928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介面調整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整體設計調整</a:t>
            </a:r>
            <a:endParaRPr lang="en-US" altLang="zh-TW" dirty="0" smtClean="0"/>
          </a:p>
          <a:p>
            <a:r>
              <a:rPr lang="zh-TW" altLang="en-US" dirty="0" smtClean="0"/>
              <a:t>移除冗餘資訊</a:t>
            </a:r>
            <a:endParaRPr lang="en-US" altLang="zh-TW" dirty="0" smtClean="0"/>
          </a:p>
          <a:p>
            <a:r>
              <a:rPr lang="zh-TW" altLang="en-US" dirty="0" smtClean="0"/>
              <a:t>以文字結合圖像提示使用者當天天氣概況</a:t>
            </a:r>
            <a:endParaRPr lang="en-US" altLang="zh-TW" dirty="0" smtClean="0"/>
          </a:p>
          <a:p>
            <a:r>
              <a:rPr lang="zh-TW" altLang="en-US" dirty="0" smtClean="0"/>
              <a:t>以顏色提示紫外線以及空氣品質是否處於需要注意的狀態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取得資料方式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捨棄第一階段使用的</a:t>
            </a:r>
            <a:r>
              <a:rPr lang="en-US" altLang="zh-TW" dirty="0" smtClean="0"/>
              <a:t>YQL</a:t>
            </a:r>
          </a:p>
          <a:p>
            <a:r>
              <a:rPr lang="zh-TW" altLang="en-US" dirty="0" smtClean="0"/>
              <a:t>架設以</a:t>
            </a:r>
            <a:r>
              <a:rPr lang="en-US" altLang="zh-TW" dirty="0" smtClean="0"/>
              <a:t>Node.js</a:t>
            </a:r>
            <a:r>
              <a:rPr lang="zh-TW" altLang="en-US" dirty="0" smtClean="0"/>
              <a:t>開發之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負責接收前端的命令，以</a:t>
            </a:r>
            <a:r>
              <a:rPr lang="en-US" altLang="zh-TW" dirty="0" smtClean="0"/>
              <a:t>http request</a:t>
            </a:r>
            <a:r>
              <a:rPr lang="zh-TW" altLang="en-US" dirty="0" smtClean="0"/>
              <a:t>取得對應的資料後再依照資料來源的格式處理後送至前端</a:t>
            </a:r>
            <a:endParaRPr lang="en-US" altLang="zh-TW" dirty="0" smtClean="0"/>
          </a:p>
          <a:p>
            <a:r>
              <a:rPr lang="en-US" altLang="zh-TW" dirty="0" err="1" smtClean="0"/>
              <a:t>Json</a:t>
            </a:r>
            <a:r>
              <a:rPr lang="zh-TW" altLang="en-US" dirty="0" smtClean="0"/>
              <a:t>格式可直接送回</a:t>
            </a:r>
            <a:endParaRPr lang="en-US" altLang="zh-TW" dirty="0" smtClean="0"/>
          </a:p>
          <a:p>
            <a:r>
              <a:rPr lang="en-US" altLang="zh-TW" dirty="0" smtClean="0"/>
              <a:t>Xml</a:t>
            </a:r>
            <a:r>
              <a:rPr lang="zh-TW" altLang="en-US" dirty="0" smtClean="0"/>
              <a:t>格式以</a:t>
            </a:r>
            <a:r>
              <a:rPr lang="en-US" altLang="zh-TW" dirty="0" smtClean="0"/>
              <a:t>xml2js</a:t>
            </a:r>
            <a:r>
              <a:rPr lang="zh-TW" altLang="en-US" dirty="0" smtClean="0"/>
              <a:t>套件轉為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格式後送回</a:t>
            </a:r>
            <a:endParaRPr lang="en-US" altLang="zh-TW" dirty="0" smtClean="0"/>
          </a:p>
          <a:p>
            <a:r>
              <a:rPr lang="en-US" altLang="zh-TW" dirty="0" smtClean="0"/>
              <a:t>Html</a:t>
            </a:r>
            <a:r>
              <a:rPr lang="zh-TW" altLang="en-US" dirty="0" smtClean="0"/>
              <a:t>格式以</a:t>
            </a:r>
            <a:r>
              <a:rPr lang="en-US" altLang="zh-TW" dirty="0" err="1" smtClean="0"/>
              <a:t>himalaya</a:t>
            </a:r>
            <a:r>
              <a:rPr lang="zh-TW" altLang="en-US" dirty="0" smtClean="0"/>
              <a:t>套件轉為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格式後送回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由於有時候會遇到政府的</a:t>
            </a:r>
            <a:r>
              <a:rPr lang="en-US" altLang="zh-TW" dirty="0" smtClean="0"/>
              <a:t>open data</a:t>
            </a:r>
            <a:r>
              <a:rPr lang="zh-TW" altLang="en-US" dirty="0" smtClean="0"/>
              <a:t>網站不穩定的狀況，因此選擇加入資料庫功能用以儲存最後的有效資料以供使用</a:t>
            </a:r>
            <a:endParaRPr lang="en-US" altLang="zh-TW" dirty="0" smtClean="0"/>
          </a:p>
          <a:p>
            <a:r>
              <a:rPr lang="zh-TW" altLang="en-US" dirty="0" smtClean="0"/>
              <a:t>後端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取得遠端</a:t>
            </a:r>
            <a:r>
              <a:rPr lang="en-US" altLang="zh-TW" dirty="0" smtClean="0"/>
              <a:t>open data</a:t>
            </a:r>
            <a:r>
              <a:rPr lang="zh-TW" altLang="en-US" dirty="0" smtClean="0"/>
              <a:t>時，存入最新資料至資料庫，後端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依照需求存取資料庫資料送至前端。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Google map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加入定位功能</a:t>
            </a:r>
            <a:endParaRPr lang="en-US" altLang="zh-TW" dirty="0" smtClean="0"/>
          </a:p>
          <a:p>
            <a:r>
              <a:rPr lang="zh-TW" altLang="en-US" dirty="0" smtClean="0"/>
              <a:t>加入小視窗簡易天氣資訊</a:t>
            </a:r>
            <a:endParaRPr lang="en-US" altLang="zh-TW" dirty="0" smtClean="0"/>
          </a:p>
          <a:p>
            <a:r>
              <a:rPr lang="zh-TW" altLang="en-US" dirty="0" smtClean="0"/>
              <a:t>紀錄保留輸入地點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問題及解決方式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Node.js server</a:t>
            </a:r>
            <a:r>
              <a:rPr lang="zh-TW" altLang="en-US" dirty="0" smtClean="0"/>
              <a:t>在將資料回給前端時若是非同步沒處理好會遇到</a:t>
            </a:r>
            <a:r>
              <a:rPr lang="en-US" altLang="zh-TW" dirty="0" smtClean="0"/>
              <a:t>write after end</a:t>
            </a:r>
            <a:r>
              <a:rPr lang="zh-TW" altLang="en-US" dirty="0" smtClean="0"/>
              <a:t>的問題，必須設計好整體流程來避免</a:t>
            </a:r>
            <a:endParaRPr lang="en-US" altLang="zh-TW" dirty="0" smtClean="0"/>
          </a:p>
          <a:p>
            <a:r>
              <a:rPr lang="zh-TW" altLang="en-US" dirty="0" smtClean="0"/>
              <a:t>原本想以</a:t>
            </a:r>
            <a:r>
              <a:rPr lang="en-US" altLang="zh-TW" dirty="0" smtClean="0"/>
              <a:t>xml parser</a:t>
            </a:r>
            <a:r>
              <a:rPr lang="zh-TW" altLang="en-US" dirty="0" smtClean="0"/>
              <a:t>同時處理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與</a:t>
            </a:r>
            <a:r>
              <a:rPr lang="en-US" altLang="zh-TW" dirty="0" smtClean="0"/>
              <a:t>xml</a:t>
            </a:r>
            <a:r>
              <a:rPr lang="zh-TW" altLang="en-US" dirty="0" smtClean="0"/>
              <a:t>的資料，但發現中央氣象局的網頁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寫法並不符合</a:t>
            </a:r>
            <a:r>
              <a:rPr lang="en-US" altLang="zh-TW" dirty="0" smtClean="0"/>
              <a:t>xml</a:t>
            </a:r>
            <a:r>
              <a:rPr lang="zh-TW" altLang="en-US" dirty="0" smtClean="0"/>
              <a:t>的標準，最後使用</a:t>
            </a:r>
            <a:r>
              <a:rPr lang="en-US" altLang="zh-TW" dirty="0" err="1" smtClean="0"/>
              <a:t>himalaya</a:t>
            </a:r>
            <a:r>
              <a:rPr lang="zh-TW" altLang="en-US" dirty="0" smtClean="0"/>
              <a:t>套件進行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格式資料的處理</a:t>
            </a:r>
            <a:endParaRPr lang="en-US" altLang="zh-TW" dirty="0" smtClean="0"/>
          </a:p>
          <a:p>
            <a:r>
              <a:rPr lang="zh-TW" altLang="en-US" dirty="0" smtClean="0"/>
              <a:t>紀錄地點功能，考量當時還未使用資料庫，所以選擇使用</a:t>
            </a:r>
            <a:r>
              <a:rPr lang="en-US" altLang="zh-TW" dirty="0" smtClean="0"/>
              <a:t>Cookie</a:t>
            </a:r>
            <a:r>
              <a:rPr lang="zh-TW" altLang="en-US" dirty="0" smtClean="0"/>
              <a:t>方式紀錄。</a:t>
            </a:r>
            <a:endParaRPr lang="en-US" altLang="zh-TW" dirty="0" smtClean="0"/>
          </a:p>
          <a:p>
            <a:r>
              <a:rPr lang="zh-TW" altLang="en-US" dirty="0" smtClean="0"/>
              <a:t>後端選擇</a:t>
            </a:r>
            <a:r>
              <a:rPr lang="en-US" altLang="zh-TW" dirty="0" smtClean="0"/>
              <a:t>Node.js</a:t>
            </a:r>
            <a:r>
              <a:rPr lang="zh-TW" altLang="en-US" dirty="0" smtClean="0"/>
              <a:t>開發後，原本打算搭配</a:t>
            </a:r>
            <a:r>
              <a:rPr lang="en-US" altLang="zh-TW" dirty="0" smtClean="0"/>
              <a:t>MSSQL</a:t>
            </a:r>
            <a:r>
              <a:rPr lang="zh-TW" altLang="en-US" dirty="0" smtClean="0"/>
              <a:t>，經過詳細考量，資料大部分非固定表格模式、關聯性低，格式以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XML</a:t>
            </a:r>
            <a:r>
              <a:rPr lang="zh-TW" altLang="en-US" dirty="0" smtClean="0"/>
              <a:t>資料為主，所以最終選擇</a:t>
            </a:r>
            <a:r>
              <a:rPr lang="en-US" altLang="zh-TW" dirty="0" err="1" smtClean="0"/>
              <a:t>NoSQL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mongoDB</a:t>
            </a:r>
            <a:r>
              <a:rPr lang="en-US" altLang="zh-TW" dirty="0" smtClean="0"/>
              <a:t>)</a:t>
            </a:r>
            <a:r>
              <a:rPr lang="zh-TW" altLang="en-US" dirty="0" smtClean="0"/>
              <a:t>資料庫。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旅程">
  <a:themeElements>
    <a:clrScheme name="旅程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旅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旅程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1084</TotalTime>
  <Words>442</Words>
  <Application>Microsoft Office PowerPoint</Application>
  <PresentationFormat>如螢幕大小 (4:3)</PresentationFormat>
  <Paragraphs>78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旅程</vt:lpstr>
      <vt:lpstr>天氣概況綜合資訊站</vt:lpstr>
      <vt:lpstr>使用技術</vt:lpstr>
      <vt:lpstr>Major change</vt:lpstr>
      <vt:lpstr>介面調整</vt:lpstr>
      <vt:lpstr>介面調整</vt:lpstr>
      <vt:lpstr>取得資料方式</vt:lpstr>
      <vt:lpstr>資料庫</vt:lpstr>
      <vt:lpstr>Google map</vt:lpstr>
      <vt:lpstr>問題及解決方式</vt:lpstr>
      <vt:lpstr>成員分工</vt:lpstr>
      <vt:lpstr>未來展望</vt:lpstr>
      <vt:lpstr>Q&amp;A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紫外線&amp;氣象站</dc:title>
  <dc:creator>morris</dc:creator>
  <cp:lastModifiedBy>eason</cp:lastModifiedBy>
  <cp:revision>119</cp:revision>
  <dcterms:created xsi:type="dcterms:W3CDTF">2016-07-19T05:40:45Z</dcterms:created>
  <dcterms:modified xsi:type="dcterms:W3CDTF">2016-08-29T08:02:01Z</dcterms:modified>
</cp:coreProperties>
</file>