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13Bkx5y1zDgSTjX5tp0HSOIzz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6e438b1a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6e438b1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36e438b1a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36e438b1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6e438b1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6e438b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6e438b1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6e438b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6e438b1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6e438b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6e438b1a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6e438b1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6e438b1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6e438b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Engineering Tech and Society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Team: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“100% Funded”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Group Project Proposal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Vancouver Community College - SCIE 1100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Instructor: Ali Habibzadeh, PhD, Peng, PMP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September 19, 2019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Malcolm, Scott, Jarome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What skills do we need to do the thing?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Which skills do we already have?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Our group has varied, and relatively low, levels of experience with regards to building hardware of various types (woodworking, wiring electronics, coding, etc…). We, as a group, have the prerequisites required to begin the project and continue, but we will likely run into issues as we go due to our relative skill ceilings.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Which skills do we need to acquire?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As a group, we have limited experience with gardening, but it is a shared interest.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Working as a group and planning out a project of a technical nature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Building, etching, and soldering/wiring self-made PCB boards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Gardening and working with natural materials (water, soil, plant matter, etc…)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Presenting materials and projects in a technical environment.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Are we getting outside help from someone? (not in class)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Outside of the internet, we are receiving no additional assistance.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4200">
                <a:latin typeface="Times New Roman"/>
                <a:ea typeface="Times New Roman"/>
                <a:cs typeface="Times New Roman"/>
                <a:sym typeface="Times New Roman"/>
              </a:rPr>
              <a:t>What gear will be needed to build our project?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Equipment: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Hand Tools (Saws, drills, soldering iron, etc…)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Computer (Coding, testing, etc…)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Acid (Etching)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Soil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Seeds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Planter with built in regulator.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Devices: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Water Pump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Instrumentation: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Soil sensors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Arduino Nano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Various regulators and modules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Project Timeline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Oct 1: Prototype Designs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Oct 15: Materials Obtained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Nov 1: Software outline created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Nov 15: Basic Construction of Box and rigging (min 50% complete)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Nov 30: Final assembly + Software implementation + Poster design complete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Dec 5: Testing completed + Poster complete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All about the money!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Electronics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≅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$30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Arduino Nano, DC Water Pump, Soil Moisture Sensor, HC-05 Bluetooth Module, LM7805 Voltage Regulator,  IRF540 MOSFET,</a:t>
            </a: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220 Ohm Resistor,</a:t>
            </a: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IN4001 Diode,</a:t>
            </a: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Header Pin Strips,</a:t>
            </a: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DC Barrel Jack,</a:t>
            </a: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Screw Terminal Block,</a:t>
            </a: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PCB, AC-12VDC Adapter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Seeds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≅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$10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Basil, Tomato, etc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(wood, pots, etc…)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≅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$20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planter/box, soil, pipe, containers, etc...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≅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$60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≅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$100-ish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636e438b1a_0_34"/>
          <p:cNvPicPr preferRelativeResize="0"/>
          <p:nvPr/>
        </p:nvPicPr>
        <p:blipFill rotWithShape="1">
          <a:blip r:embed="rId3">
            <a:alphaModFix/>
          </a:blip>
          <a:srcRect b="14207" l="0" r="0" t="0"/>
          <a:stretch/>
        </p:blipFill>
        <p:spPr>
          <a:xfrm>
            <a:off x="3377000" y="0"/>
            <a:ext cx="54379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 for coming to our TED Talk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225" y="1513125"/>
            <a:ext cx="5599550" cy="5175026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What’s the problem?	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Increased need for food worldwide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Overall rising costs of food globally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Need for reduced waste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Trouble growing food in suboptimal natural terrain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Customized personal dietary needs and requirements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Environmental impact and being self-sufficient is a growing focus due to both financial costs and the rising threat of climate change-based long-term impact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A number of potential solutions.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We looked at and brainstormed a number of currently available and ideal prototypes both online and from our personal experiences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Started as a jumble of general ideas that slowly formed into a cohesive whole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Initial ideas included everything from a cart that follows and locates sunlight via heat sensors to a modular system of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interchangeable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seed pods with built-in irrigation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Our chosen solution!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Climate in a Box!</a:t>
            </a:r>
            <a:endParaRPr b="1" sz="2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This is a simple, predominantly self-sustaining modular unit that can facilitate the growth of plants in most situations, particularly those where space and resources are more scarce and/or the skill level of the grower varies with experience.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2019-09-18T05:40:53Z</dcterms:created>
  <dc:creator>Microsoft Office User</dc:creator>
</cp:coreProperties>
</file>