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3C9D3-49C7-10B8-7546-57D2DFF8C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20ACE8-2BB3-F833-9A58-470D3A742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2E8F5-67D8-E200-C8AF-19D95AE4A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5E9B-D1FF-4958-A871-F2B5A450806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3BD31-F775-9CA9-3861-62A949D8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D624E-BEE3-C7E0-C44E-AF1640E1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EBD9-E708-4FC4-8DFF-55CE8254E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DFCC-0CD6-EF61-AB3E-0694CBF46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4DEE0-DD32-A609-3888-7EC33C41B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C973B-8210-A38B-D5EB-046774E9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5E9B-D1FF-4958-A871-F2B5A450806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7F92AF-2D9F-1500-C8B1-48FAD0C5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39D76-CC56-C708-342A-0D7F8A455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EBD9-E708-4FC4-8DFF-55CE8254E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6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0C8DBF-A58F-140C-25B0-618B727AF6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076EE-2F17-8B73-DD48-72612B60F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54EE1-10A8-5E7A-0A9F-0C902FFA2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5E9B-D1FF-4958-A871-F2B5A450806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4C119-8E49-F1E8-E649-478EC8036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BF4C4-8207-DB02-C57C-B4556581D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EBD9-E708-4FC4-8DFF-55CE8254E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58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BBF2-4B24-F256-0973-65ADD4E35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C4531-40B5-6430-257A-E4105BEEC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38CD1-CA27-CED3-0445-2D2029CE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5E9B-D1FF-4958-A871-F2B5A450806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FE0C0-3327-1049-5C83-99B1C9BD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C9A5B-C025-DE9A-95E8-675227ED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EBD9-E708-4FC4-8DFF-55CE8254E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064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C587-B6A4-3ECC-F660-C4E1A02CE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9EA8B-A5A2-6311-55FE-B4E91B446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D84D1-7541-2BC9-886E-E2D547E1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5E9B-D1FF-4958-A871-F2B5A450806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64526-2B0A-2E52-C6BF-ED7864B28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A8C88-022D-5CF4-E3C2-71D15AD0F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EBD9-E708-4FC4-8DFF-55CE8254E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9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188B3-24FF-8059-5B8F-04E7B8C7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8D25C-1C10-6B5E-4E86-A28568702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EB5C2-979F-0A74-AFEF-1749E95E1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E82F9-48D3-BFE8-C5D1-43C035772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5E9B-D1FF-4958-A871-F2B5A450806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A3993-08F6-572D-6954-E80750420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3B630-B61E-449E-6442-3924DF648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EBD9-E708-4FC4-8DFF-55CE8254E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87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FA8C-AD1F-A16B-E476-E89795A12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7C4DA-DE18-D4CD-8FA4-BBF060644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23157F-1338-08F3-578C-FF0487799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E097B-D26E-622D-DE84-60E811751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A3A09B-FAB3-B2BA-CEDE-7B21772556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96ADE6-E762-7231-6477-539F6D21E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5E9B-D1FF-4958-A871-F2B5A450806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EDE5A2-B0A9-EE1A-581B-2C672E78F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45CD67-4C9D-B5E2-A19F-49F8A755B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EBD9-E708-4FC4-8DFF-55CE8254E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08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B871-43E1-64A2-DE26-04555412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6B92A-E477-1C7B-6C69-FB803F7B5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5E9B-D1FF-4958-A871-F2B5A450806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0DE96-0192-D55A-8EAC-FCBDC1975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FAB93-E1B1-0E0C-5843-8FB5A3C03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EBD9-E708-4FC4-8DFF-55CE8254E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0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EA10-F719-8DD6-7F75-5317B348D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5E9B-D1FF-4958-A871-F2B5A450806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F8C104-9752-4BD0-BB3C-B35A5BA5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E61912-671E-44AA-99FF-7A6ADBEF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EBD9-E708-4FC4-8DFF-55CE8254E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6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7C1-31AE-1A1D-A5A1-6EC4B4FAB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EEFA9-15C0-BC6B-AB82-7602B6381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B3AE70-ABD0-4A3F-F376-6ED674ECE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2CE9F-3D3E-36AA-683C-3A66631F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5E9B-D1FF-4958-A871-F2B5A450806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C33B0-CE33-9FE3-4729-5A0867F46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16D37-9730-44DD-C8D1-955A5726B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EBD9-E708-4FC4-8DFF-55CE8254E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64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E99A2-6910-8573-4967-979555282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D2674-617A-766A-65ED-1BA9E49B97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D9DAF-300F-AFC8-45C6-67B22BA29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C5BAA-464C-38D6-7C73-19F81CF18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35E9B-D1FF-4958-A871-F2B5A450806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E5A60-A5EF-C1E6-D67A-098547A2A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3C254F-1DC8-0738-7B2A-57FE269E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EBD9-E708-4FC4-8DFF-55CE8254E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2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AE74D7-610B-E0B9-6E6D-72F81C5A4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22C03-43FB-F78D-58F0-D6D3F330A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F3DAF-EBB9-F590-3FDB-65C3269AE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35E9B-D1FF-4958-A871-F2B5A450806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042F2-BBBD-7C56-91A9-85C4B98DE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647AE-2D15-6B38-9996-516F50325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9EBD9-E708-4FC4-8DFF-55CE8254E5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93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6DCEAC-5BA9-C0E3-1B2C-05979E50E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14" y="333762"/>
            <a:ext cx="11428571" cy="61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68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2E98D7-F5CE-05F3-EAB0-4309EBADD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31" y="1244338"/>
            <a:ext cx="6089937" cy="4736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213341-0107-F951-3430-12EC43C41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060" y="1244338"/>
            <a:ext cx="6089940" cy="4736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415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Washick, Marshall (FEMS)</dc:creator>
  <cp:lastModifiedBy>Washick, Marshall (FEMS)</cp:lastModifiedBy>
  <cp:revision>1</cp:revision>
  <dcterms:created xsi:type="dcterms:W3CDTF">2022-11-15T21:29:02Z</dcterms:created>
  <dcterms:modified xsi:type="dcterms:W3CDTF">2022-11-16T14:50:42Z</dcterms:modified>
</cp:coreProperties>
</file>