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7B2C"/>
    <a:srgbClr val="CFB863"/>
    <a:srgbClr val="E3D6A5"/>
    <a:srgbClr val="F9B4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153B-6FB7-41FE-BCE6-1086C6B3C296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6B8C-58CB-4E19-9179-944D0A98D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7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153B-6FB7-41FE-BCE6-1086C6B3C296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6B8C-58CB-4E19-9179-944D0A98D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0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153B-6FB7-41FE-BCE6-1086C6B3C296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6B8C-58CB-4E19-9179-944D0A98D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1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153B-6FB7-41FE-BCE6-1086C6B3C296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6B8C-58CB-4E19-9179-944D0A98D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1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153B-6FB7-41FE-BCE6-1086C6B3C296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6B8C-58CB-4E19-9179-944D0A98D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4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153B-6FB7-41FE-BCE6-1086C6B3C296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6B8C-58CB-4E19-9179-944D0A98D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0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153B-6FB7-41FE-BCE6-1086C6B3C296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6B8C-58CB-4E19-9179-944D0A98D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7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153B-6FB7-41FE-BCE6-1086C6B3C296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6B8C-58CB-4E19-9179-944D0A98D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4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153B-6FB7-41FE-BCE6-1086C6B3C296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6B8C-58CB-4E19-9179-944D0A98D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0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153B-6FB7-41FE-BCE6-1086C6B3C296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6B8C-58CB-4E19-9179-944D0A98D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8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153B-6FB7-41FE-BCE6-1086C6B3C296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6B8C-58CB-4E19-9179-944D0A98D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1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1153B-6FB7-41FE-BCE6-1086C6B3C296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76B8C-58CB-4E19-9179-944D0A98D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7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908275" y="1515149"/>
            <a:ext cx="2591374" cy="2490286"/>
            <a:chOff x="3124201" y="2131537"/>
            <a:chExt cx="2591374" cy="2490286"/>
          </a:xfrm>
        </p:grpSpPr>
        <p:sp>
          <p:nvSpPr>
            <p:cNvPr id="4" name="Parallelogram 3"/>
            <p:cNvSpPr/>
            <p:nvPr/>
          </p:nvSpPr>
          <p:spPr>
            <a:xfrm rot="16200000">
              <a:off x="2756533" y="2958468"/>
              <a:ext cx="2031023" cy="1295687"/>
            </a:xfrm>
            <a:prstGeom prst="parallelogram">
              <a:avLst>
                <a:gd name="adj" fmla="val 36212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/>
            <p:cNvSpPr/>
            <p:nvPr/>
          </p:nvSpPr>
          <p:spPr>
            <a:xfrm rot="5400000" flipV="1">
              <a:off x="4052220" y="2958468"/>
              <a:ext cx="2031023" cy="1295687"/>
            </a:xfrm>
            <a:prstGeom prst="parallelogram">
              <a:avLst>
                <a:gd name="adj" fmla="val 36212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 rot="1221766">
              <a:off x="3223953" y="2131537"/>
              <a:ext cx="2421206" cy="897664"/>
            </a:xfrm>
            <a:prstGeom prst="parallelogram">
              <a:avLst>
                <a:gd name="adj" fmla="val 119291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H="1" flipV="1">
            <a:off x="3834638" y="2431612"/>
            <a:ext cx="12820" cy="1105241"/>
          </a:xfrm>
          <a:prstGeom prst="straightConnector1">
            <a:avLst/>
          </a:prstGeom>
          <a:ln w="57150" cap="rnd" cmpd="sng">
            <a:solidFill>
              <a:schemeClr val="bg1"/>
            </a:solidFill>
            <a:round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59294" y="1784254"/>
            <a:ext cx="977780" cy="359650"/>
          </a:xfrm>
          <a:prstGeom prst="straightConnector1">
            <a:avLst/>
          </a:prstGeom>
          <a:ln w="57150" cap="rnd" cmpd="sng">
            <a:solidFill>
              <a:schemeClr val="bg1"/>
            </a:solidFill>
            <a:round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535679" y="2417362"/>
            <a:ext cx="8546" cy="1093847"/>
          </a:xfrm>
          <a:prstGeom prst="straightConnector1">
            <a:avLst/>
          </a:prstGeom>
          <a:ln w="57150" cap="rnd" cmpd="sng">
            <a:solidFill>
              <a:schemeClr val="bg1"/>
            </a:solidFill>
            <a:round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672410" y="1784255"/>
            <a:ext cx="988464" cy="359649"/>
          </a:xfrm>
          <a:prstGeom prst="straightConnector1">
            <a:avLst/>
          </a:prstGeom>
          <a:ln w="57150" cap="rnd" cmpd="sng">
            <a:solidFill>
              <a:schemeClr val="bg1"/>
            </a:solidFill>
            <a:round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356074" y="2801204"/>
            <a:ext cx="877368" cy="334011"/>
          </a:xfrm>
          <a:prstGeom prst="straightConnector1">
            <a:avLst/>
          </a:prstGeom>
          <a:ln w="57150" cap="rnd" cmpd="sng">
            <a:solidFill>
              <a:schemeClr val="bg1"/>
            </a:solidFill>
            <a:round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148268" y="2835388"/>
            <a:ext cx="937901" cy="307299"/>
          </a:xfrm>
          <a:prstGeom prst="straightConnector1">
            <a:avLst/>
          </a:prstGeom>
          <a:ln w="57150" cap="rnd" cmpd="sng">
            <a:solidFill>
              <a:schemeClr val="bg1"/>
            </a:solidFill>
            <a:round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56003" y="3007014"/>
            <a:ext cx="643646" cy="262798"/>
          </a:xfrm>
          <a:prstGeom prst="straightConnector1">
            <a:avLst/>
          </a:prstGeom>
          <a:ln w="104775" cap="rnd" cmpd="sng">
            <a:round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219341" y="1212412"/>
            <a:ext cx="12820" cy="734924"/>
          </a:xfrm>
          <a:prstGeom prst="straightConnector1">
            <a:avLst/>
          </a:prstGeom>
          <a:ln w="104775" cap="rnd" cmpd="sng">
            <a:solidFill>
              <a:schemeClr val="accent3">
                <a:lumMod val="75000"/>
              </a:schemeClr>
            </a:solidFill>
            <a:round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809285" y="2964286"/>
            <a:ext cx="730667" cy="256388"/>
          </a:xfrm>
          <a:prstGeom prst="straightConnector1">
            <a:avLst/>
          </a:prstGeom>
          <a:ln w="104775" cap="rnd" cmpd="sng">
            <a:solidFill>
              <a:srgbClr val="C00000"/>
            </a:solidFill>
            <a:round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38" y="5056973"/>
            <a:ext cx="594319" cy="541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875491"/>
            <a:ext cx="2627313" cy="253682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96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96754" y="2100130"/>
            <a:ext cx="2165646" cy="2165646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78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73723" y="2276386"/>
            <a:ext cx="1828800" cy="18288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73723" y="2910199"/>
            <a:ext cx="577554" cy="57755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51277" y="2581899"/>
            <a:ext cx="1249992" cy="12527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73723" y="3207522"/>
            <a:ext cx="1827546" cy="0"/>
          </a:xfrm>
          <a:prstGeom prst="straightConnector1">
            <a:avLst/>
          </a:prstGeom>
          <a:ln w="38100">
            <a:solidFill>
              <a:schemeClr val="tx1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3" idx="0"/>
          </p:cNvCxnSpPr>
          <p:nvPr/>
        </p:nvCxnSpPr>
        <p:spPr>
          <a:xfrm flipV="1">
            <a:off x="2862485" y="2276386"/>
            <a:ext cx="25638" cy="1811353"/>
          </a:xfrm>
          <a:prstGeom prst="straightConnector1">
            <a:avLst/>
          </a:prstGeom>
          <a:ln w="38100">
            <a:solidFill>
              <a:schemeClr val="tx1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029200"/>
            <a:ext cx="375687" cy="37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478" y="5037663"/>
            <a:ext cx="305486" cy="30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31" y="948734"/>
            <a:ext cx="860936" cy="85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Oval 18"/>
          <p:cNvSpPr/>
          <p:nvPr/>
        </p:nvSpPr>
        <p:spPr>
          <a:xfrm>
            <a:off x="4799176" y="2327306"/>
            <a:ext cx="2016094" cy="201609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901369" y="2428786"/>
            <a:ext cx="1828800" cy="18288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901369" y="3062599"/>
            <a:ext cx="577554" cy="57755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478923" y="2734299"/>
            <a:ext cx="1249992" cy="125272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01369" y="3359922"/>
            <a:ext cx="1827546" cy="0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0" idx="0"/>
          </p:cNvCxnSpPr>
          <p:nvPr/>
        </p:nvCxnSpPr>
        <p:spPr>
          <a:xfrm flipV="1">
            <a:off x="5790131" y="2428786"/>
            <a:ext cx="25638" cy="1811353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702" y="892879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892879"/>
            <a:ext cx="914400" cy="91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23" y="3834627"/>
            <a:ext cx="2206625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202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04800" y="304800"/>
            <a:ext cx="5791200" cy="556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990599" y="689942"/>
            <a:ext cx="4373429" cy="437342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7200000"/>
            </a:lightRig>
          </a:scene3d>
          <a:sp3d>
            <a:bevelT w="190500" h="44450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212282" y="910078"/>
            <a:ext cx="3967140" cy="39671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2282" y="2284983"/>
            <a:ext cx="1252864" cy="125286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65146" y="1553765"/>
            <a:ext cx="2711556" cy="271749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2"/>
            <a:endCxn id="5" idx="6"/>
          </p:cNvCxnSpPr>
          <p:nvPr/>
        </p:nvCxnSpPr>
        <p:spPr>
          <a:xfrm>
            <a:off x="1212282" y="2911415"/>
            <a:ext cx="3964420" cy="1096"/>
          </a:xfrm>
          <a:prstGeom prst="straightConnector1">
            <a:avLst/>
          </a:prstGeom>
          <a:ln w="38100">
            <a:solidFill>
              <a:schemeClr val="tx1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4"/>
            <a:endCxn id="3" idx="0"/>
          </p:cNvCxnSpPr>
          <p:nvPr/>
        </p:nvCxnSpPr>
        <p:spPr>
          <a:xfrm flipV="1">
            <a:off x="3195852" y="910078"/>
            <a:ext cx="0" cy="3967140"/>
          </a:xfrm>
          <a:prstGeom prst="straightConnector1">
            <a:avLst/>
          </a:prstGeom>
          <a:ln w="38100">
            <a:solidFill>
              <a:schemeClr val="tx1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828800" y="910078"/>
            <a:ext cx="2743200" cy="1756922"/>
          </a:xfrm>
          <a:prstGeom prst="ellipse">
            <a:avLst/>
          </a:prstGeom>
          <a:gradFill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10800000">
            <a:off x="1828800" y="3120296"/>
            <a:ext cx="2743200" cy="1756922"/>
          </a:xfrm>
          <a:prstGeom prst="ellipse">
            <a:avLst/>
          </a:prstGeom>
          <a:gradFill>
            <a:gsLst>
              <a:gs pos="0">
                <a:srgbClr val="907B2C">
                  <a:alpha val="64000"/>
                </a:srgbClr>
              </a:gs>
              <a:gs pos="32000">
                <a:srgbClr val="907B2C">
                  <a:alpha val="0"/>
                </a:srgb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1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04800" y="304800"/>
            <a:ext cx="5791200" cy="5562600"/>
            <a:chOff x="304800" y="304800"/>
            <a:chExt cx="5791200" cy="5562600"/>
          </a:xfrm>
        </p:grpSpPr>
        <p:sp>
          <p:nvSpPr>
            <p:cNvPr id="14" name="Rectangle 13"/>
            <p:cNvSpPr/>
            <p:nvPr/>
          </p:nvSpPr>
          <p:spPr>
            <a:xfrm>
              <a:off x="304800" y="304800"/>
              <a:ext cx="5791200" cy="5562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990599" y="689942"/>
              <a:ext cx="4373429" cy="437342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1212282" y="910078"/>
              <a:ext cx="3967140" cy="396714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212282" y="2284983"/>
              <a:ext cx="1252864" cy="12528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65146" y="1553765"/>
              <a:ext cx="2711556" cy="27174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4" idx="2"/>
              <a:endCxn id="5" idx="6"/>
            </p:cNvCxnSpPr>
            <p:nvPr/>
          </p:nvCxnSpPr>
          <p:spPr>
            <a:xfrm>
              <a:off x="1212282" y="2911415"/>
              <a:ext cx="3964420" cy="1096"/>
            </a:xfrm>
            <a:prstGeom prst="straightConnector1">
              <a:avLst/>
            </a:prstGeom>
            <a:ln w="38100">
              <a:solidFill>
                <a:schemeClr val="tx1"/>
              </a:solidFill>
              <a:round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" idx="4"/>
              <a:endCxn id="3" idx="0"/>
            </p:cNvCxnSpPr>
            <p:nvPr/>
          </p:nvCxnSpPr>
          <p:spPr>
            <a:xfrm flipV="1">
              <a:off x="3195852" y="910078"/>
              <a:ext cx="0" cy="3967140"/>
            </a:xfrm>
            <a:prstGeom prst="straightConnector1">
              <a:avLst/>
            </a:prstGeom>
            <a:ln w="38100">
              <a:solidFill>
                <a:schemeClr val="tx1"/>
              </a:solidFill>
              <a:round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7849746" y="1953374"/>
            <a:ext cx="1080083" cy="10374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48821" y="886286"/>
            <a:ext cx="815663" cy="81566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112895" y="950071"/>
            <a:ext cx="694430" cy="694432"/>
            <a:chOff x="7090166" y="927342"/>
            <a:chExt cx="739888" cy="739889"/>
          </a:xfrm>
        </p:grpSpPr>
        <p:sp>
          <p:nvSpPr>
            <p:cNvPr id="16" name="Oval 15"/>
            <p:cNvSpPr/>
            <p:nvPr/>
          </p:nvSpPr>
          <p:spPr>
            <a:xfrm>
              <a:off x="7090166" y="927342"/>
              <a:ext cx="739888" cy="739889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090166" y="1183768"/>
              <a:ext cx="233664" cy="23366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323831" y="1047392"/>
              <a:ext cx="505717" cy="50682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2"/>
              <a:endCxn id="18" idx="6"/>
            </p:cNvCxnSpPr>
            <p:nvPr/>
          </p:nvCxnSpPr>
          <p:spPr>
            <a:xfrm>
              <a:off x="7090166" y="1300600"/>
              <a:ext cx="739381" cy="204"/>
            </a:xfrm>
            <a:prstGeom prst="straightConnector1">
              <a:avLst/>
            </a:prstGeom>
            <a:ln w="12700">
              <a:solidFill>
                <a:schemeClr val="tx1"/>
              </a:solidFill>
              <a:round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4"/>
              <a:endCxn id="16" idx="0"/>
            </p:cNvCxnSpPr>
            <p:nvPr/>
          </p:nvCxnSpPr>
          <p:spPr>
            <a:xfrm flipV="1">
              <a:off x="7460110" y="927342"/>
              <a:ext cx="0" cy="739889"/>
            </a:xfrm>
            <a:prstGeom prst="straightConnector1">
              <a:avLst/>
            </a:prstGeom>
            <a:ln w="12700">
              <a:solidFill>
                <a:schemeClr val="tx1"/>
              </a:solidFill>
              <a:round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86286"/>
            <a:ext cx="860936" cy="85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6920917" y="2567375"/>
            <a:ext cx="1080083" cy="10374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62350" y="2852735"/>
            <a:ext cx="388606" cy="388606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295458" y="2885555"/>
            <a:ext cx="324542" cy="324542"/>
            <a:chOff x="7090166" y="927342"/>
            <a:chExt cx="739888" cy="739889"/>
          </a:xfrm>
        </p:grpSpPr>
        <p:sp>
          <p:nvSpPr>
            <p:cNvPr id="25" name="Oval 24"/>
            <p:cNvSpPr/>
            <p:nvPr/>
          </p:nvSpPr>
          <p:spPr>
            <a:xfrm>
              <a:off x="7090166" y="927342"/>
              <a:ext cx="739888" cy="739889"/>
            </a:xfrm>
            <a:prstGeom prst="ellipse">
              <a:avLst/>
            </a:prstGeom>
            <a:solidFill>
              <a:schemeClr val="accent6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090166" y="1183768"/>
              <a:ext cx="233664" cy="23366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323831" y="1047392"/>
              <a:ext cx="505717" cy="50682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26" idx="2"/>
              <a:endCxn id="27" idx="6"/>
            </p:cNvCxnSpPr>
            <p:nvPr/>
          </p:nvCxnSpPr>
          <p:spPr>
            <a:xfrm>
              <a:off x="7090166" y="1300600"/>
              <a:ext cx="739381" cy="204"/>
            </a:xfrm>
            <a:prstGeom prst="straightConnector1">
              <a:avLst/>
            </a:prstGeom>
            <a:ln w="6350">
              <a:solidFill>
                <a:schemeClr val="tx1"/>
              </a:solidFill>
              <a:round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4"/>
              <a:endCxn id="25" idx="0"/>
            </p:cNvCxnSpPr>
            <p:nvPr/>
          </p:nvCxnSpPr>
          <p:spPr>
            <a:xfrm flipV="1">
              <a:off x="7460110" y="927342"/>
              <a:ext cx="0" cy="739889"/>
            </a:xfrm>
            <a:prstGeom prst="straightConnector1">
              <a:avLst/>
            </a:prstGeom>
            <a:ln w="6350">
              <a:solidFill>
                <a:schemeClr val="tx1"/>
              </a:solidFill>
              <a:round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425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Watkins</dc:creator>
  <cp:lastModifiedBy>Matt Watkins</cp:lastModifiedBy>
  <cp:revision>17</cp:revision>
  <dcterms:created xsi:type="dcterms:W3CDTF">2012-07-27T03:19:17Z</dcterms:created>
  <dcterms:modified xsi:type="dcterms:W3CDTF">2012-08-06T01:51:29Z</dcterms:modified>
</cp:coreProperties>
</file>