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4"/>
    <p:restoredTop sz="95775"/>
  </p:normalViewPr>
  <p:slideViewPr>
    <p:cSldViewPr snapToGrid="0" snapToObjects="1">
      <p:cViewPr varScale="1">
        <p:scale>
          <a:sx n="93" d="100"/>
          <a:sy n="93" d="100"/>
        </p:scale>
        <p:origin x="20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6B73-0795-B24D-A5FF-94C2BC50F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88E36-92FA-FC4B-8E8C-0BD39575F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2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8D9A-6216-9445-85BA-2D7B5DBD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8E2FF8A-A06D-C84B-826B-7787E7CE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75" y="666172"/>
            <a:ext cx="3426799" cy="2697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6476A-BA65-614C-AAE7-331A97B2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353" y="600749"/>
            <a:ext cx="4137910" cy="2284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A6669-D395-E745-8397-88A3FD68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434" y="1988128"/>
            <a:ext cx="5007673" cy="3374736"/>
          </a:xfrm>
          <a:prstGeom prst="rect">
            <a:avLst/>
          </a:prstGeom>
        </p:spPr>
      </p:pic>
      <p:pic>
        <p:nvPicPr>
          <p:cNvPr id="13" name="Picture 1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43B1795-DA3E-5948-B809-119C765B5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121" y="3319126"/>
            <a:ext cx="5842000" cy="4279900"/>
          </a:xfrm>
          <a:prstGeom prst="rect">
            <a:avLst/>
          </a:prstGeom>
        </p:spPr>
      </p:pic>
      <p:pic>
        <p:nvPicPr>
          <p:cNvPr id="15" name="Picture 1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02FB53A-4F46-0F48-842D-B62766F53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092" y="1762029"/>
            <a:ext cx="4749800" cy="23622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A3E824A-039A-2140-8853-E23B4E2F3E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992" y="3193091"/>
            <a:ext cx="228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72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08E4-04D0-344E-BD1B-340D8691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Loaded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D74202D-AF72-E742-A557-1774060F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22" y="3131243"/>
            <a:ext cx="4686441" cy="2857961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0FB503B-68F8-394A-8006-943F1F5D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13" y="3058025"/>
            <a:ext cx="1914595" cy="282630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A8EB224-D093-CB46-9E47-3707683DA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491" y="3061507"/>
            <a:ext cx="3130526" cy="2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06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5A1CB5D0-23C1-2C4C-A00A-6C311C71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1" y="617402"/>
            <a:ext cx="6045200" cy="1104900"/>
          </a:xfrm>
          <a:prstGeom prst="rect">
            <a:avLst/>
          </a:prstGeom>
        </p:spPr>
      </p:pic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C150DD0C-1D5C-FB41-BFE0-36AE8C7F7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030" y="1961726"/>
            <a:ext cx="6286500" cy="1104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59578D-22F8-BC4F-8F8E-97DCBA577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506" y="3306050"/>
            <a:ext cx="9321227" cy="2984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E994B5B-9026-384B-BE9E-261B5A10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676" y="2767238"/>
            <a:ext cx="3581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5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7F74B30-D505-174A-B615-158D0C2B4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14" y="2338532"/>
            <a:ext cx="7528523" cy="128327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AFEFA-8D58-DE48-A44C-05D950D6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4140772"/>
            <a:ext cx="11595100" cy="26289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744326-AF63-BF4D-A0D1-F374F206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– Fit – Predict</a:t>
            </a:r>
          </a:p>
        </p:txBody>
      </p:sp>
    </p:spTree>
    <p:extLst>
      <p:ext uri="{BB962C8B-B14F-4D97-AF65-F5344CB8AC3E}">
        <p14:creationId xmlns:p14="http://schemas.microsoft.com/office/powerpoint/2010/main" val="367240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A8E3-E320-D84E-A7CA-DA631301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9D75F3E-F135-D244-94BA-921079CEE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17" y="3201761"/>
            <a:ext cx="11594365" cy="2545747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F27862B0-ECB7-B846-A372-675A8EA0D585}"/>
              </a:ext>
            </a:extLst>
          </p:cNvPr>
          <p:cNvSpPr/>
          <p:nvPr/>
        </p:nvSpPr>
        <p:spPr>
          <a:xfrm>
            <a:off x="10109772" y="3123344"/>
            <a:ext cx="1047964" cy="277402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03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12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ETL  &amp; Machine Learning</vt:lpstr>
      <vt:lpstr>PowerPoint Presentation</vt:lpstr>
      <vt:lpstr>Data Loaded </vt:lpstr>
      <vt:lpstr>PowerPoint Presentation</vt:lpstr>
      <vt:lpstr>Model – Fit – Predict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 &amp; Machine Learning</dc:title>
  <dc:creator>Kunal Vyas</dc:creator>
  <cp:lastModifiedBy>Kunal Vyas</cp:lastModifiedBy>
  <cp:revision>1</cp:revision>
  <dcterms:created xsi:type="dcterms:W3CDTF">2021-08-26T17:49:03Z</dcterms:created>
  <dcterms:modified xsi:type="dcterms:W3CDTF">2021-08-26T19:07:53Z</dcterms:modified>
</cp:coreProperties>
</file>