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5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4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2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8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Maybe a subtitle</a:t>
            </a:r>
          </a:p>
        </p:txBody>
      </p:sp>
    </p:spTree>
    <p:extLst>
      <p:ext uri="{BB962C8B-B14F-4D97-AF65-F5344CB8AC3E}">
        <p14:creationId xmlns:p14="http://schemas.microsoft.com/office/powerpoint/2010/main" val="171766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for Slide #1</a:t>
            </a:r>
          </a:p>
          <a:p>
            <a:r>
              <a:rPr lang="en-US" dirty="0" smtClean="0"/>
              <a:t>This is the second bullet</a:t>
            </a:r>
          </a:p>
          <a:p>
            <a:r>
              <a:rPr lang="en-US" dirty="0" smtClean="0"/>
              <a:t>And a third</a:t>
            </a:r>
          </a:p>
          <a:p>
            <a:pPr lvl="1"/>
            <a:r>
              <a:rPr lang="en-US" dirty="0" smtClean="0"/>
              <a:t>With a sub-</a:t>
            </a:r>
            <a:r>
              <a:rPr lang="en-US" dirty="0" smtClean="0"/>
              <a:t>bullet</a:t>
            </a:r>
            <a:endParaRPr lang="en-US" dirty="0"/>
          </a:p>
          <a:p>
            <a:r>
              <a:rPr lang="en-US" dirty="0" smtClean="0"/>
              <a:t>And back up a level</a:t>
            </a:r>
          </a:p>
        </p:txBody>
      </p:sp>
    </p:spTree>
    <p:extLst>
      <p:ext uri="{BB962C8B-B14F-4D97-AF65-F5344CB8AC3E}">
        <p14:creationId xmlns:p14="http://schemas.microsoft.com/office/powerpoint/2010/main" val="14348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 for Slide #2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is the second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a third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With a sub-</a:t>
            </a:r>
            <a:r>
              <a:rPr lang="en-US" dirty="0" smtClean="0"/>
              <a:t>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back up a level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0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a bulleted or numbered slide. Text goes here.</a:t>
            </a:r>
          </a:p>
          <a:p>
            <a:r>
              <a:rPr lang="en-US" dirty="0" smtClean="0"/>
              <a:t>Now </a:t>
            </a:r>
            <a:r>
              <a:rPr lang="en-US" dirty="0" smtClean="0"/>
              <a:t>bullets</a:t>
            </a:r>
          </a:p>
          <a:p>
            <a:pPr lvl="1"/>
            <a:r>
              <a:rPr lang="en-US" dirty="0" smtClean="0"/>
              <a:t>Sub</a:t>
            </a:r>
            <a:endParaRPr lang="en-US" dirty="0" smtClean="0"/>
          </a:p>
          <a:p>
            <a:r>
              <a:rPr lang="en-US" dirty="0" smtClean="0"/>
              <a:t>One more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</a:t>
            </a:r>
            <a:r>
              <a:rPr lang="en-US" dirty="0" smtClean="0"/>
              <a:t>numbers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Sub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 Title Here</vt:lpstr>
      <vt:lpstr>Slide #1</vt:lpstr>
      <vt:lpstr>Slide #2</vt:lpstr>
      <vt:lpstr>Slide #3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 Here</dc:title>
  <dc:creator>Miles Whittaker</dc:creator>
  <cp:lastModifiedBy>Miles Whittaker</cp:lastModifiedBy>
  <cp:revision>4</cp:revision>
  <dcterms:created xsi:type="dcterms:W3CDTF">2014-12-17T22:03:30Z</dcterms:created>
  <dcterms:modified xsi:type="dcterms:W3CDTF">2014-12-19T17:39:17Z</dcterms:modified>
</cp:coreProperties>
</file>