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5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80B0-D68A-E448-83F2-6ECE05921AF5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107C-1FB9-764C-927B-AA5DC5D6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Maybe a subtitle</a:t>
            </a:r>
          </a:p>
        </p:txBody>
      </p:sp>
    </p:spTree>
    <p:extLst>
      <p:ext uri="{BB962C8B-B14F-4D97-AF65-F5344CB8AC3E}">
        <p14:creationId xmlns:p14="http://schemas.microsoft.com/office/powerpoint/2010/main" val="17176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 Slide #1</a:t>
            </a:r>
          </a:p>
          <a:p>
            <a:r>
              <a:rPr lang="en-US" dirty="0" smtClean="0"/>
              <a:t>This is the second bullet</a:t>
            </a:r>
          </a:p>
          <a:p>
            <a:r>
              <a:rPr lang="en-US" dirty="0" smtClean="0"/>
              <a:t>And a third</a:t>
            </a:r>
          </a:p>
          <a:p>
            <a:pPr lvl="1"/>
            <a:r>
              <a:rPr lang="en-US" dirty="0" smtClean="0"/>
              <a:t>With a sub-bullet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for Slide #2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is the second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a third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With a sub-item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a bulleted or numbered slide. Text goes 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bullets</a:t>
            </a:r>
          </a:p>
          <a:p>
            <a:r>
              <a:rPr lang="en-US" dirty="0" smtClean="0"/>
              <a:t>One more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 Title Here</vt:lpstr>
      <vt:lpstr>Slide #1</vt:lpstr>
      <vt:lpstr>Slide #2</vt:lpstr>
      <vt:lpstr>Slide #3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 Here</dc:title>
  <dc:creator>Miles Whittaker</dc:creator>
  <cp:lastModifiedBy>Miles Whittaker</cp:lastModifiedBy>
  <cp:revision>3</cp:revision>
  <dcterms:created xsi:type="dcterms:W3CDTF">2014-12-17T22:03:30Z</dcterms:created>
  <dcterms:modified xsi:type="dcterms:W3CDTF">2014-12-19T16:34:59Z</dcterms:modified>
</cp:coreProperties>
</file>