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12"/>
  </p:notesMasterIdLst>
  <p:handoutMasterIdLst>
    <p:handoutMasterId r:id="rId13"/>
  </p:handoutMasterIdLst>
  <p:sldIdLst>
    <p:sldId id="258" r:id="rId5"/>
    <p:sldId id="259" r:id="rId6"/>
    <p:sldId id="260" r:id="rId7"/>
    <p:sldId id="261" r:id="rId8"/>
    <p:sldId id="262" r:id="rId9"/>
    <p:sldId id="263" r:id="rId10"/>
    <p:sldId id="264" r:id="rId11"/>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0F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5" d="100"/>
          <a:sy n="115" d="100"/>
        </p:scale>
        <p:origin x="372" y="108"/>
      </p:cViewPr>
      <p:guideLst>
        <p:guide orient="horz" pos="2160"/>
        <p:guide pos="3840"/>
      </p:guideLst>
    </p:cSldViewPr>
  </p:slideViewPr>
  <p:notesTextViewPr>
    <p:cViewPr>
      <p:scale>
        <a:sx n="3" d="2"/>
        <a:sy n="3" d="2"/>
      </p:scale>
      <p:origin x="0" y="0"/>
    </p:cViewPr>
  </p:notesTextViewPr>
  <p:notesViewPr>
    <p:cSldViewPr snapToGrid="0" showGuides="1">
      <p:cViewPr varScale="1">
        <p:scale>
          <a:sx n="90" d="100"/>
          <a:sy n="90" d="100"/>
        </p:scale>
        <p:origin x="26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F7EC03D-6800-4DCA-9CE4-72435CEDE1D1}" type="datetime1">
              <a:rPr lang="es-ES" smtClean="0"/>
              <a:t>10/06/2019</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26E42EF-B2A2-4428-A098-E6934E2840B8}" type="slidenum">
              <a:rPr lang="es-ES" smtClean="0"/>
              <a:t>‹Nº›</a:t>
            </a:fld>
            <a:endParaRPr lang="es-ES" dirty="0"/>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E4960AF-5E53-4906-B569-71BD34B503B3}" type="datetime1">
              <a:rPr lang="es-ES" noProof="0" smtClean="0"/>
              <a:t>10/06/2019</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23716F0-385D-4F6E-BE54-A09D410D24C2}" type="slidenum">
              <a:rPr lang="es-ES" noProof="0" smtClean="0"/>
              <a:t>‹Nº›</a:t>
            </a:fld>
            <a:endParaRPr lang="es-ES" noProof="0" dirty="0"/>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923716F0-385D-4F6E-BE54-A09D410D24C2}" type="slidenum">
              <a:rPr lang="es-ES" smtClean="0"/>
              <a:t>1</a:t>
            </a:fld>
            <a:endParaRPr lang="es-ES" dirty="0"/>
          </a:p>
        </p:txBody>
      </p:sp>
    </p:spTree>
    <p:extLst>
      <p:ext uri="{BB962C8B-B14F-4D97-AF65-F5344CB8AC3E}">
        <p14:creationId xmlns:p14="http://schemas.microsoft.com/office/powerpoint/2010/main" val="456846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osición de número de diapositiva 3"/>
          <p:cNvSpPr>
            <a:spLocks noGrp="1"/>
          </p:cNvSpPr>
          <p:nvPr>
            <p:ph type="sldNum" sz="quarter" idx="10"/>
          </p:nvPr>
        </p:nvSpPr>
        <p:spPr/>
        <p:txBody>
          <a:bodyPr/>
          <a:lstStyle/>
          <a:p>
            <a:pPr rtl="0"/>
            <a:fld id="{923716F0-385D-4F6E-BE54-A09D410D24C2}" type="slidenum">
              <a:rPr lang="es-ES" smtClean="0"/>
              <a:t>2</a:t>
            </a:fld>
            <a:endParaRPr lang="es-ES" dirty="0"/>
          </a:p>
        </p:txBody>
      </p:sp>
    </p:spTree>
    <p:extLst>
      <p:ext uri="{BB962C8B-B14F-4D97-AF65-F5344CB8AC3E}">
        <p14:creationId xmlns:p14="http://schemas.microsoft.com/office/powerpoint/2010/main" val="3113225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osición de número de diapositiva 3"/>
          <p:cNvSpPr>
            <a:spLocks noGrp="1"/>
          </p:cNvSpPr>
          <p:nvPr>
            <p:ph type="sldNum" sz="quarter" idx="10"/>
          </p:nvPr>
        </p:nvSpPr>
        <p:spPr/>
        <p:txBody>
          <a:bodyPr/>
          <a:lstStyle/>
          <a:p>
            <a:pPr rtl="0"/>
            <a:fld id="{923716F0-385D-4F6E-BE54-A09D410D24C2}" type="slidenum">
              <a:rPr lang="es-ES" smtClean="0"/>
              <a:t>3</a:t>
            </a:fld>
            <a:endParaRPr lang="es-ES" dirty="0"/>
          </a:p>
        </p:txBody>
      </p:sp>
    </p:spTree>
    <p:extLst>
      <p:ext uri="{BB962C8B-B14F-4D97-AF65-F5344CB8AC3E}">
        <p14:creationId xmlns:p14="http://schemas.microsoft.com/office/powerpoint/2010/main" val="981138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osición de número de diapositiva 3"/>
          <p:cNvSpPr>
            <a:spLocks noGrp="1"/>
          </p:cNvSpPr>
          <p:nvPr>
            <p:ph type="sldNum" sz="quarter" idx="10"/>
          </p:nvPr>
        </p:nvSpPr>
        <p:spPr/>
        <p:txBody>
          <a:bodyPr/>
          <a:lstStyle/>
          <a:p>
            <a:pPr rtl="0"/>
            <a:fld id="{923716F0-385D-4F6E-BE54-A09D410D24C2}" type="slidenum">
              <a:rPr lang="es-ES" smtClean="0"/>
              <a:t>4</a:t>
            </a:fld>
            <a:endParaRPr lang="es-ES" dirty="0"/>
          </a:p>
        </p:txBody>
      </p:sp>
    </p:spTree>
    <p:extLst>
      <p:ext uri="{BB962C8B-B14F-4D97-AF65-F5344CB8AC3E}">
        <p14:creationId xmlns:p14="http://schemas.microsoft.com/office/powerpoint/2010/main" val="2104673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osición de número de diapositiva 3"/>
          <p:cNvSpPr>
            <a:spLocks noGrp="1"/>
          </p:cNvSpPr>
          <p:nvPr>
            <p:ph type="sldNum" sz="quarter" idx="10"/>
          </p:nvPr>
        </p:nvSpPr>
        <p:spPr/>
        <p:txBody>
          <a:bodyPr/>
          <a:lstStyle/>
          <a:p>
            <a:pPr rtl="0"/>
            <a:fld id="{923716F0-385D-4F6E-BE54-A09D410D24C2}" type="slidenum">
              <a:rPr lang="es-ES" smtClean="0"/>
              <a:t>5</a:t>
            </a:fld>
            <a:endParaRPr lang="es-ES" dirty="0"/>
          </a:p>
        </p:txBody>
      </p:sp>
    </p:spTree>
    <p:extLst>
      <p:ext uri="{BB962C8B-B14F-4D97-AF65-F5344CB8AC3E}">
        <p14:creationId xmlns:p14="http://schemas.microsoft.com/office/powerpoint/2010/main" val="2183535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Título 7"/>
          <p:cNvSpPr>
            <a:spLocks noGrp="1"/>
          </p:cNvSpPr>
          <p:nvPr>
            <p:ph type="ctrTitle"/>
          </p:nvPr>
        </p:nvSpPr>
        <p:spPr>
          <a:xfrm>
            <a:off x="1219200" y="4343400"/>
            <a:ext cx="10363200" cy="1975104"/>
          </a:xfrm>
        </p:spPr>
        <p:txBody>
          <a:bodyPr rtlCol="0"/>
          <a:lstStyle>
            <a:lvl1pPr marR="9144" algn="l">
              <a:defRPr sz="4000" b="1" cap="all" spc="0" baseline="0">
                <a:solidFill>
                  <a:schemeClr val="tx2"/>
                </a:solidFill>
                <a:effectLst>
                  <a:reflection blurRad="12700" stA="34000" endA="740" endPos="53000" dir="5400000" sy="-100000" algn="bl" rotWithShape="0"/>
                </a:effectLst>
              </a:defRPr>
            </a:lvl1pPr>
            <a:extLst/>
          </a:lstStyle>
          <a:p>
            <a:pPr rtl="0"/>
            <a:r>
              <a:rPr lang="es-ES" noProof="0" smtClean="0"/>
              <a:t>Haga clic para modificar el estilo de título del patrón</a:t>
            </a:r>
            <a:endParaRPr kumimoji="0" lang="es-ES" noProof="0" dirty="0"/>
          </a:p>
        </p:txBody>
      </p:sp>
      <p:sp>
        <p:nvSpPr>
          <p:cNvPr id="9" name="Subtítulo 8"/>
          <p:cNvSpPr>
            <a:spLocks noGrp="1"/>
          </p:cNvSpPr>
          <p:nvPr>
            <p:ph type="subTitle" idx="1"/>
          </p:nvPr>
        </p:nvSpPr>
        <p:spPr>
          <a:xfrm>
            <a:off x="1219200" y="2834640"/>
            <a:ext cx="10363200" cy="1508760"/>
          </a:xfrm>
        </p:spPr>
        <p:txBody>
          <a:bodyPr lIns="100584" tIns="45720" rtlCol="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rtl="0"/>
            <a:r>
              <a:rPr lang="es-ES" noProof="0" smtClean="0"/>
              <a:t>Haga clic para editar el estilo de subtítulo del patrón</a:t>
            </a:r>
            <a:endParaRPr lang="es-ES" noProof="0" dirty="0"/>
          </a:p>
        </p:txBody>
      </p:sp>
      <p:sp>
        <p:nvSpPr>
          <p:cNvPr id="17" name="Marcador de posición de pie de página 16"/>
          <p:cNvSpPr>
            <a:spLocks noGrp="1"/>
          </p:cNvSpPr>
          <p:nvPr>
            <p:ph type="ftr" sz="quarter" idx="11"/>
          </p:nvPr>
        </p:nvSpPr>
        <p:spPr/>
        <p:txBody>
          <a:bodyPr rtlCol="0"/>
          <a:lstStyle/>
          <a:p>
            <a:pPr rtl="0"/>
            <a:r>
              <a:rPr lang="es-ES" noProof="0" dirty="0"/>
              <a:t>Agregar un pie de página</a:t>
            </a:r>
          </a:p>
        </p:txBody>
      </p:sp>
      <p:sp>
        <p:nvSpPr>
          <p:cNvPr id="28" name="Marcador de posición de fecha 27"/>
          <p:cNvSpPr>
            <a:spLocks noGrp="1"/>
          </p:cNvSpPr>
          <p:nvPr>
            <p:ph type="dt" sz="half" idx="10"/>
          </p:nvPr>
        </p:nvSpPr>
        <p:spPr/>
        <p:txBody>
          <a:bodyPr rtlCol="0"/>
          <a:lstStyle/>
          <a:p>
            <a:pPr rtl="0"/>
            <a:fld id="{84F9DC24-64FD-4995-98AC-B72B34710354}" type="datetime1">
              <a:rPr lang="es-ES" noProof="0" smtClean="0"/>
              <a:t>10/06/2019</a:t>
            </a:fld>
            <a:endParaRPr lang="es-ES" noProof="0" dirty="0"/>
          </a:p>
        </p:txBody>
      </p:sp>
      <p:sp>
        <p:nvSpPr>
          <p:cNvPr id="29" name="Marcador de posición de número de diapositiva 28"/>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eaLnBrk="1" latinLnBrk="0" hangingPunct="1"/>
            <a:r>
              <a:rPr lang="es-ES" noProof="0" smtClean="0"/>
              <a:t>Editar el estilo de texto del patrón</a:t>
            </a:r>
          </a:p>
          <a:p>
            <a:pPr lvl="1" rtl="0" eaLnBrk="1" latinLnBrk="0" hangingPunct="1"/>
            <a:r>
              <a:rPr lang="es-ES" noProof="0" smtClean="0"/>
              <a:t>Segundo nivel</a:t>
            </a:r>
          </a:p>
          <a:p>
            <a:pPr lvl="2" rtl="0" eaLnBrk="1" latinLnBrk="0" hangingPunct="1"/>
            <a:r>
              <a:rPr lang="es-ES" noProof="0" smtClean="0"/>
              <a:t>Tercer nivel</a:t>
            </a:r>
          </a:p>
          <a:p>
            <a:pPr lvl="3" rtl="0" eaLnBrk="1" latinLnBrk="0" hangingPunct="1"/>
            <a:r>
              <a:rPr lang="es-ES" noProof="0" smtClean="0"/>
              <a:t>Cuarto nivel</a:t>
            </a:r>
          </a:p>
          <a:p>
            <a:pPr lvl="4" rtl="0" eaLnBrk="1" latinLnBrk="0" hangingPunct="1"/>
            <a:r>
              <a:rPr lang="es-ES" noProof="0" smtClean="0"/>
              <a:t>Quinto nivel</a:t>
            </a:r>
            <a:endParaRPr kumimoji="0"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647A7F7D-667B-4F70-A932-CAC512E2A1A8}" type="datetime1">
              <a:rPr lang="es-ES" noProof="0" smtClean="0"/>
              <a:t>10/06/2019</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40"/>
            <a:ext cx="2641600" cy="5851525"/>
          </a:xfrm>
        </p:spPr>
        <p:txBody>
          <a:bodyPr vert="eaVert" rtlCol="0" anchor="ctr"/>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812800" y="274640"/>
            <a:ext cx="7823200" cy="5851525"/>
          </a:xfrm>
        </p:spPr>
        <p:txBody>
          <a:bodyPr vert="eaVert" rtlCol="0"/>
          <a:lstStyle/>
          <a:p>
            <a:pPr lvl="0" rtl="0" eaLnBrk="1" latinLnBrk="0" hangingPunct="1"/>
            <a:r>
              <a:rPr lang="es-ES" noProof="0" smtClean="0"/>
              <a:t>Editar el estilo de texto del patrón</a:t>
            </a:r>
          </a:p>
          <a:p>
            <a:pPr lvl="1" rtl="0" eaLnBrk="1" latinLnBrk="0" hangingPunct="1"/>
            <a:r>
              <a:rPr lang="es-ES" noProof="0" smtClean="0"/>
              <a:t>Segundo nivel</a:t>
            </a:r>
          </a:p>
          <a:p>
            <a:pPr lvl="2" rtl="0" eaLnBrk="1" latinLnBrk="0" hangingPunct="1"/>
            <a:r>
              <a:rPr lang="es-ES" noProof="0" smtClean="0"/>
              <a:t>Tercer nivel</a:t>
            </a:r>
          </a:p>
          <a:p>
            <a:pPr lvl="3" rtl="0" eaLnBrk="1" latinLnBrk="0" hangingPunct="1"/>
            <a:r>
              <a:rPr lang="es-ES" noProof="0" smtClean="0"/>
              <a:t>Cuarto nivel</a:t>
            </a:r>
          </a:p>
          <a:p>
            <a:pPr lvl="4" rtl="0" eaLnBrk="1" latinLnBrk="0" hangingPunct="1"/>
            <a:r>
              <a:rPr lang="es-ES" noProof="0" smtClean="0"/>
              <a:t>Quinto nivel</a:t>
            </a:r>
            <a:endParaRPr kumimoji="0"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BBC38DF1-6EC3-4B66-A0FE-D73F3045292E}" type="datetime1">
              <a:rPr lang="es-ES" noProof="0" smtClean="0"/>
              <a:t>10/06/2019</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solidFill>
                  <a:schemeClr val="tx2"/>
                </a:solidFill>
              </a:defRPr>
            </a:lvl1pPr>
            <a:extLst/>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eaLnBrk="1" latinLnBrk="0" hangingPunct="1"/>
            <a:r>
              <a:rPr lang="es-ES" noProof="0" smtClean="0"/>
              <a:t>Editar el estilo de texto del patrón</a:t>
            </a:r>
          </a:p>
          <a:p>
            <a:pPr lvl="1" rtl="0" eaLnBrk="1" latinLnBrk="0" hangingPunct="1"/>
            <a:r>
              <a:rPr lang="es-ES" noProof="0" smtClean="0"/>
              <a:t>Segundo nivel</a:t>
            </a:r>
          </a:p>
          <a:p>
            <a:pPr lvl="2" rtl="0" eaLnBrk="1" latinLnBrk="0" hangingPunct="1"/>
            <a:r>
              <a:rPr lang="es-ES" noProof="0" smtClean="0"/>
              <a:t>Tercer nivel</a:t>
            </a:r>
          </a:p>
          <a:p>
            <a:pPr lvl="3" rtl="0" eaLnBrk="1" latinLnBrk="0" hangingPunct="1"/>
            <a:r>
              <a:rPr lang="es-ES" noProof="0" smtClean="0"/>
              <a:t>Cuarto nivel</a:t>
            </a:r>
          </a:p>
          <a:p>
            <a:pPr lvl="4" rtl="0" eaLnBrk="1" latinLnBrk="0" hangingPunct="1"/>
            <a:r>
              <a:rPr lang="es-ES" noProof="0" smtClean="0"/>
              <a:t>Quinto nivel</a:t>
            </a:r>
            <a:endParaRPr kumimoji="0"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DD122248-E8F6-4DF2-B0DE-5B6BB2D6B62B}" type="datetime1">
              <a:rPr lang="es-ES" noProof="0" smtClean="0"/>
              <a:t>10/06/2019</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42536" y="512064"/>
            <a:ext cx="10875264" cy="777240"/>
          </a:xfrm>
        </p:spPr>
        <p:txBody>
          <a:bodyPr tIns="64008" rtlCol="0"/>
          <a:lstStyle>
            <a:lvl1pPr algn="l">
              <a:buNone/>
              <a:defRPr sz="3800" b="0" cap="none" spc="-150" baseline="0"/>
            </a:lvl1pPr>
            <a:extLst/>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942536" y="1351672"/>
            <a:ext cx="7624064" cy="977486"/>
          </a:xfrm>
        </p:spPr>
        <p:txBody>
          <a:bodyPr lIns="82296" tIns="45720" bIns="0" rtlCol="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rtl="0" eaLnBrk="1" latinLnBrk="0" hangingPunct="1"/>
            <a:r>
              <a:rPr lang="es-ES" noProof="0" smtClean="0"/>
              <a:t>Editar el estilo de texto del patrón</a:t>
            </a:r>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8D56A867-578C-4B47-94CF-E7584F7C5CC5}" type="datetime1">
              <a:rPr lang="es-ES" noProof="0" smtClean="0"/>
              <a:t>10/06/2019</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609600" y="512064"/>
            <a:ext cx="10972800" cy="914400"/>
          </a:xfrm>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sz="half" idx="1"/>
          </p:nvPr>
        </p:nvSpPr>
        <p:spPr>
          <a:xfrm>
            <a:off x="619125" y="1770502"/>
            <a:ext cx="5384800" cy="4525963"/>
          </a:xfrm>
        </p:spPr>
        <p:txBody>
          <a:bodyPr rtlCol="0"/>
          <a:lstStyle>
            <a:lvl1pPr>
              <a:defRPr sz="2800"/>
            </a:lvl1pPr>
            <a:lvl2pPr>
              <a:defRPr sz="2400"/>
            </a:lvl2pPr>
            <a:lvl3pPr>
              <a:defRPr sz="2000"/>
            </a:lvl3pPr>
            <a:lvl4pPr>
              <a:defRPr sz="1800"/>
            </a:lvl4pPr>
            <a:lvl5pPr>
              <a:defRPr sz="1800"/>
            </a:lvl5pPr>
            <a:extLst/>
          </a:lstStyle>
          <a:p>
            <a:pPr lvl="0" rtl="0" eaLnBrk="1" latinLnBrk="0" hangingPunct="1"/>
            <a:r>
              <a:rPr lang="es-ES" noProof="0" smtClean="0"/>
              <a:t>Editar el estilo de texto del patrón</a:t>
            </a:r>
          </a:p>
          <a:p>
            <a:pPr lvl="1" rtl="0" eaLnBrk="1" latinLnBrk="0" hangingPunct="1"/>
            <a:r>
              <a:rPr lang="es-ES" noProof="0" smtClean="0"/>
              <a:t>Segundo nivel</a:t>
            </a:r>
          </a:p>
          <a:p>
            <a:pPr lvl="2" rtl="0" eaLnBrk="1" latinLnBrk="0" hangingPunct="1"/>
            <a:r>
              <a:rPr lang="es-ES" noProof="0" smtClean="0"/>
              <a:t>Tercer nivel</a:t>
            </a:r>
          </a:p>
          <a:p>
            <a:pPr lvl="3" rtl="0" eaLnBrk="1" latinLnBrk="0" hangingPunct="1"/>
            <a:r>
              <a:rPr lang="es-ES" noProof="0" smtClean="0"/>
              <a:t>Cuarto nivel</a:t>
            </a:r>
          </a:p>
          <a:p>
            <a:pPr lvl="4" rtl="0" eaLnBrk="1" latinLnBrk="0" hangingPunct="1"/>
            <a:r>
              <a:rPr lang="es-ES" noProof="0" smtClean="0"/>
              <a:t>Quinto nivel</a:t>
            </a:r>
            <a:endParaRPr kumimoji="0" lang="es-ES" noProof="0" dirty="0"/>
          </a:p>
        </p:txBody>
      </p:sp>
      <p:sp>
        <p:nvSpPr>
          <p:cNvPr id="4" name="Marcador de posición de contenido 3"/>
          <p:cNvSpPr>
            <a:spLocks noGrp="1"/>
          </p:cNvSpPr>
          <p:nvPr>
            <p:ph sz="half" idx="2"/>
          </p:nvPr>
        </p:nvSpPr>
        <p:spPr>
          <a:xfrm>
            <a:off x="6207125" y="1770502"/>
            <a:ext cx="5384800" cy="4525963"/>
          </a:xfrm>
        </p:spPr>
        <p:txBody>
          <a:bodyPr rtlCol="0"/>
          <a:lstStyle>
            <a:lvl1pPr>
              <a:defRPr sz="2800"/>
            </a:lvl1pPr>
            <a:lvl2pPr>
              <a:defRPr sz="2400"/>
            </a:lvl2pPr>
            <a:lvl3pPr>
              <a:defRPr sz="2000"/>
            </a:lvl3pPr>
            <a:lvl4pPr>
              <a:defRPr sz="1800"/>
            </a:lvl4pPr>
            <a:lvl5pPr>
              <a:defRPr sz="1800"/>
            </a:lvl5pPr>
            <a:extLst/>
          </a:lstStyle>
          <a:p>
            <a:pPr lvl="0" rtl="0" eaLnBrk="1" latinLnBrk="0" hangingPunct="1"/>
            <a:r>
              <a:rPr lang="es-ES" noProof="0" smtClean="0"/>
              <a:t>Editar el estilo de texto del patrón</a:t>
            </a:r>
          </a:p>
          <a:p>
            <a:pPr lvl="1" rtl="0" eaLnBrk="1" latinLnBrk="0" hangingPunct="1"/>
            <a:r>
              <a:rPr lang="es-ES" noProof="0" smtClean="0"/>
              <a:t>Segundo nivel</a:t>
            </a:r>
          </a:p>
          <a:p>
            <a:pPr lvl="2" rtl="0" eaLnBrk="1" latinLnBrk="0" hangingPunct="1"/>
            <a:r>
              <a:rPr lang="es-ES" noProof="0" smtClean="0"/>
              <a:t>Tercer nivel</a:t>
            </a:r>
          </a:p>
          <a:p>
            <a:pPr lvl="3" rtl="0" eaLnBrk="1" latinLnBrk="0" hangingPunct="1"/>
            <a:r>
              <a:rPr lang="es-ES" noProof="0" smtClean="0"/>
              <a:t>Cuarto nivel</a:t>
            </a:r>
          </a:p>
          <a:p>
            <a:pPr lvl="4" rtl="0" eaLnBrk="1" latinLnBrk="0" hangingPunct="1"/>
            <a:r>
              <a:rPr lang="es-ES" noProof="0" smtClean="0"/>
              <a:t>Quinto nivel</a:t>
            </a:r>
            <a:endParaRPr kumimoji="0"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903096DB-ADA4-4025-9214-10AA6E17F10B}" type="datetime1">
              <a:rPr lang="es-ES" noProof="0" smtClean="0"/>
              <a:t>10/06/2019</a:t>
            </a:fld>
            <a:endParaRPr lang="es-ES" noProof="0" dirty="0"/>
          </a:p>
        </p:txBody>
      </p:sp>
      <p:sp>
        <p:nvSpPr>
          <p:cNvPr id="7" name="Marcador de posición de número de diapositiva 6"/>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73099" y="512064"/>
            <a:ext cx="10363200" cy="914400"/>
          </a:xfrm>
        </p:spPr>
        <p:txBody>
          <a:bodyPr rtlCol="0" anchor="t"/>
          <a:lstStyle>
            <a:lvl1pPr>
              <a:defRPr sz="4000"/>
            </a:lvl1pPr>
            <a:extLst/>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609600" y="1809750"/>
            <a:ext cx="5386917" cy="639762"/>
          </a:xfrm>
        </p:spPr>
        <p:txBody>
          <a:bodyPr rtlCol="0"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rtl="0" eaLnBrk="1" latinLnBrk="0" hangingPunct="1"/>
            <a:r>
              <a:rPr lang="es-ES" noProof="0" smtClean="0"/>
              <a:t>Editar el estilo de texto del patrón</a:t>
            </a:r>
          </a:p>
        </p:txBody>
      </p:sp>
      <p:sp>
        <p:nvSpPr>
          <p:cNvPr id="5" name="Marcador de posición de contenido 4"/>
          <p:cNvSpPr>
            <a:spLocks noGrp="1"/>
          </p:cNvSpPr>
          <p:nvPr>
            <p:ph sz="quarter" idx="2"/>
          </p:nvPr>
        </p:nvSpPr>
        <p:spPr>
          <a:xfrm>
            <a:off x="609600" y="2459037"/>
            <a:ext cx="5386917" cy="3959352"/>
          </a:xfrm>
        </p:spPr>
        <p:txBody>
          <a:bodyPr rtlCol="0"/>
          <a:lstStyle>
            <a:lvl1pPr>
              <a:defRPr sz="2400"/>
            </a:lvl1pPr>
            <a:lvl2pPr>
              <a:defRPr sz="2000"/>
            </a:lvl2pPr>
            <a:lvl3pPr>
              <a:defRPr sz="1800"/>
            </a:lvl3pPr>
            <a:lvl4pPr>
              <a:defRPr sz="1600"/>
            </a:lvl4pPr>
            <a:lvl5pPr>
              <a:defRPr sz="1600"/>
            </a:lvl5pPr>
            <a:extLst/>
          </a:lstStyle>
          <a:p>
            <a:pPr lvl="0" rtl="0" eaLnBrk="1" latinLnBrk="0" hangingPunct="1"/>
            <a:r>
              <a:rPr lang="es-ES" noProof="0" smtClean="0"/>
              <a:t>Editar el estilo de texto del patrón</a:t>
            </a:r>
          </a:p>
          <a:p>
            <a:pPr lvl="1" rtl="0" eaLnBrk="1" latinLnBrk="0" hangingPunct="1"/>
            <a:r>
              <a:rPr lang="es-ES" noProof="0" smtClean="0"/>
              <a:t>Segundo nivel</a:t>
            </a:r>
          </a:p>
          <a:p>
            <a:pPr lvl="2" rtl="0" eaLnBrk="1" latinLnBrk="0" hangingPunct="1"/>
            <a:r>
              <a:rPr lang="es-ES" noProof="0" smtClean="0"/>
              <a:t>Tercer nivel</a:t>
            </a:r>
          </a:p>
          <a:p>
            <a:pPr lvl="3" rtl="0" eaLnBrk="1" latinLnBrk="0" hangingPunct="1"/>
            <a:r>
              <a:rPr lang="es-ES" noProof="0" smtClean="0"/>
              <a:t>Cuarto nivel</a:t>
            </a:r>
          </a:p>
          <a:p>
            <a:pPr lvl="4" rtl="0" eaLnBrk="1" latinLnBrk="0" hangingPunct="1"/>
            <a:r>
              <a:rPr lang="es-ES" noProof="0" smtClean="0"/>
              <a:t>Quinto nivel</a:t>
            </a:r>
            <a:endParaRPr kumimoji="0" lang="es-ES" noProof="0" dirty="0"/>
          </a:p>
        </p:txBody>
      </p:sp>
      <p:sp>
        <p:nvSpPr>
          <p:cNvPr id="4" name="Marcador de posición de texto 3"/>
          <p:cNvSpPr>
            <a:spLocks noGrp="1"/>
          </p:cNvSpPr>
          <p:nvPr>
            <p:ph type="body" sz="half" idx="3"/>
          </p:nvPr>
        </p:nvSpPr>
        <p:spPr>
          <a:xfrm>
            <a:off x="6193368" y="1809750"/>
            <a:ext cx="5389033" cy="639762"/>
          </a:xfrm>
        </p:spPr>
        <p:txBody>
          <a:bodyPr rtlCol="0"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rtl="0" eaLnBrk="1" latinLnBrk="0" hangingPunct="1"/>
            <a:r>
              <a:rPr lang="es-ES" noProof="0" smtClean="0"/>
              <a:t>Editar el estilo de texto del patrón</a:t>
            </a:r>
          </a:p>
        </p:txBody>
      </p:sp>
      <p:sp>
        <p:nvSpPr>
          <p:cNvPr id="6" name="Marcador de posición de contenido 5"/>
          <p:cNvSpPr>
            <a:spLocks noGrp="1"/>
          </p:cNvSpPr>
          <p:nvPr>
            <p:ph sz="quarter" idx="4"/>
          </p:nvPr>
        </p:nvSpPr>
        <p:spPr>
          <a:xfrm>
            <a:off x="6193368" y="2459037"/>
            <a:ext cx="5389033" cy="3959352"/>
          </a:xfrm>
        </p:spPr>
        <p:txBody>
          <a:bodyPr rtlCol="0"/>
          <a:lstStyle>
            <a:lvl1pPr>
              <a:defRPr sz="2400"/>
            </a:lvl1pPr>
            <a:lvl2pPr>
              <a:defRPr sz="2000"/>
            </a:lvl2pPr>
            <a:lvl3pPr>
              <a:defRPr sz="1800"/>
            </a:lvl3pPr>
            <a:lvl4pPr>
              <a:defRPr sz="1600"/>
            </a:lvl4pPr>
            <a:lvl5pPr>
              <a:defRPr sz="1600"/>
            </a:lvl5pPr>
            <a:extLst/>
          </a:lstStyle>
          <a:p>
            <a:pPr lvl="0" rtl="0" eaLnBrk="1" latinLnBrk="0" hangingPunct="1"/>
            <a:r>
              <a:rPr lang="es-ES" noProof="0" smtClean="0"/>
              <a:t>Editar el estilo de texto del patrón</a:t>
            </a:r>
          </a:p>
          <a:p>
            <a:pPr lvl="1" rtl="0" eaLnBrk="1" latinLnBrk="0" hangingPunct="1"/>
            <a:r>
              <a:rPr lang="es-ES" noProof="0" smtClean="0"/>
              <a:t>Segundo nivel</a:t>
            </a:r>
          </a:p>
          <a:p>
            <a:pPr lvl="2" rtl="0" eaLnBrk="1" latinLnBrk="0" hangingPunct="1"/>
            <a:r>
              <a:rPr lang="es-ES" noProof="0" smtClean="0"/>
              <a:t>Tercer nivel</a:t>
            </a:r>
          </a:p>
          <a:p>
            <a:pPr lvl="3" rtl="0" eaLnBrk="1" latinLnBrk="0" hangingPunct="1"/>
            <a:r>
              <a:rPr lang="es-ES" noProof="0" smtClean="0"/>
              <a:t>Cuarto nivel</a:t>
            </a:r>
          </a:p>
          <a:p>
            <a:pPr lvl="4" rtl="0" eaLnBrk="1" latinLnBrk="0" hangingPunct="1"/>
            <a:r>
              <a:rPr lang="es-ES" noProof="0" smtClean="0"/>
              <a:t>Quinto nivel</a:t>
            </a:r>
            <a:endParaRPr kumimoji="0" lang="es-ES" noProof="0" dirty="0"/>
          </a:p>
        </p:txBody>
      </p:sp>
      <p:sp>
        <p:nvSpPr>
          <p:cNvPr id="8" name="Marcador de posición de pie de página 7"/>
          <p:cNvSpPr>
            <a:spLocks noGrp="1"/>
          </p:cNvSpPr>
          <p:nvPr>
            <p:ph type="ftr" sz="quarter" idx="11"/>
          </p:nvPr>
        </p:nvSpPr>
        <p:spPr/>
        <p:txBody>
          <a:bodyPr rtlCol="0"/>
          <a:lstStyle/>
          <a:p>
            <a:pPr rtl="0"/>
            <a:r>
              <a:rPr lang="es-ES" noProof="0" dirty="0"/>
              <a:t>Agregar un pie de página</a:t>
            </a:r>
          </a:p>
        </p:txBody>
      </p:sp>
      <p:sp>
        <p:nvSpPr>
          <p:cNvPr id="7" name="Marcador de posición de fecha 6"/>
          <p:cNvSpPr>
            <a:spLocks noGrp="1"/>
          </p:cNvSpPr>
          <p:nvPr>
            <p:ph type="dt" sz="half" idx="10"/>
          </p:nvPr>
        </p:nvSpPr>
        <p:spPr/>
        <p:txBody>
          <a:bodyPr rtlCol="0"/>
          <a:lstStyle/>
          <a:p>
            <a:pPr rtl="0"/>
            <a:fld id="{28C313BF-699E-4C5B-9D5D-594931393644}" type="datetime1">
              <a:rPr lang="es-ES" noProof="0" smtClean="0"/>
              <a:t>10/06/2019</a:t>
            </a:fld>
            <a:endParaRPr lang="es-ES" noProof="0" dirty="0"/>
          </a:p>
        </p:txBody>
      </p:sp>
      <p:sp>
        <p:nvSpPr>
          <p:cNvPr id="9" name="Marcador de posición de número de diapositiva 8"/>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1219200" y="512064"/>
            <a:ext cx="10363200" cy="914400"/>
          </a:xfrm>
        </p:spPr>
        <p:txBody>
          <a:bodyPr rtlCol="0"/>
          <a:lstStyle>
            <a:lvl1pPr>
              <a:defRPr sz="4000" cap="none" baseline="0"/>
            </a:lvl1pPr>
            <a:extLst/>
          </a:lstStyle>
          <a:p>
            <a:pPr rtl="0"/>
            <a:r>
              <a:rPr lang="es-ES" noProof="0" smtClean="0"/>
              <a:t>Haga clic para modificar el estilo de título del patrón</a:t>
            </a:r>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Agregar un pie de página</a:t>
            </a:r>
          </a:p>
        </p:txBody>
      </p:sp>
      <p:sp>
        <p:nvSpPr>
          <p:cNvPr id="3" name="Marcador de posición de fecha 2"/>
          <p:cNvSpPr>
            <a:spLocks noGrp="1"/>
          </p:cNvSpPr>
          <p:nvPr>
            <p:ph type="dt" sz="half" idx="10"/>
          </p:nvPr>
        </p:nvSpPr>
        <p:spPr/>
        <p:txBody>
          <a:bodyPr rtlCol="0"/>
          <a:lstStyle/>
          <a:p>
            <a:pPr rtl="0"/>
            <a:fld id="{FF4E6C18-8E7F-48F8-811C-D736340EE278}" type="datetime1">
              <a:rPr lang="es-ES" noProof="0" smtClean="0"/>
              <a:t>10/06/2019</a:t>
            </a:fld>
            <a:endParaRPr lang="es-ES" noProof="0" dirty="0"/>
          </a:p>
        </p:txBody>
      </p:sp>
      <p:sp>
        <p:nvSpPr>
          <p:cNvPr id="5" name="Marcador de posición de número de diapositiva 4"/>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osición de pie de página 2"/>
          <p:cNvSpPr>
            <a:spLocks noGrp="1"/>
          </p:cNvSpPr>
          <p:nvPr>
            <p:ph type="ftr" sz="quarter" idx="11"/>
          </p:nvPr>
        </p:nvSpPr>
        <p:spPr/>
        <p:txBody>
          <a:bodyPr rtlCol="0"/>
          <a:lstStyle/>
          <a:p>
            <a:pPr rtl="0"/>
            <a:r>
              <a:rPr lang="es-ES" noProof="0" dirty="0"/>
              <a:t>Agregar un pie de página</a:t>
            </a:r>
          </a:p>
        </p:txBody>
      </p:sp>
      <p:sp>
        <p:nvSpPr>
          <p:cNvPr id="2" name="Marcador de posición de fecha 1"/>
          <p:cNvSpPr>
            <a:spLocks noGrp="1"/>
          </p:cNvSpPr>
          <p:nvPr>
            <p:ph type="dt" sz="half" idx="10"/>
          </p:nvPr>
        </p:nvSpPr>
        <p:spPr/>
        <p:txBody>
          <a:bodyPr rtlCol="0"/>
          <a:lstStyle/>
          <a:p>
            <a:pPr rtl="0"/>
            <a:fld id="{F4F288F1-306B-4801-B630-F8DF855C977F}" type="datetime1">
              <a:rPr lang="es-ES" noProof="0" smtClean="0"/>
              <a:t>10/06/2019</a:t>
            </a:fld>
            <a:endParaRPr lang="es-ES" noProof="0" dirty="0"/>
          </a:p>
        </p:txBody>
      </p:sp>
      <p:sp>
        <p:nvSpPr>
          <p:cNvPr id="4" name="Marcador de posición de número de diapositiva 3"/>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4400" y="273050"/>
            <a:ext cx="10972800" cy="1162050"/>
          </a:xfrm>
        </p:spPr>
        <p:txBody>
          <a:bodyPr rtlCol="0" anchor="ctr"/>
          <a:lstStyle>
            <a:lvl1pPr algn="l">
              <a:buNone/>
              <a:defRPr sz="3600" b="0"/>
            </a:lvl1pPr>
            <a:extLst/>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2"/>
          </p:nvPr>
        </p:nvSpPr>
        <p:spPr>
          <a:xfrm>
            <a:off x="914400" y="1435100"/>
            <a:ext cx="3352800" cy="4572000"/>
          </a:xfrm>
        </p:spPr>
        <p:txBody>
          <a:bodyPr rtlCol="0"/>
          <a:lstStyle>
            <a:lvl1pPr marL="54864" indent="0">
              <a:buNone/>
              <a:defRPr sz="1800"/>
            </a:lvl1pPr>
            <a:lvl2pPr>
              <a:buNone/>
              <a:defRPr sz="1200"/>
            </a:lvl2pPr>
            <a:lvl3pPr>
              <a:buNone/>
              <a:defRPr sz="1000"/>
            </a:lvl3pPr>
            <a:lvl4pPr>
              <a:buNone/>
              <a:defRPr sz="900"/>
            </a:lvl4pPr>
            <a:lvl5pPr>
              <a:buNone/>
              <a:defRPr sz="900"/>
            </a:lvl5pPr>
            <a:extLst/>
          </a:lstStyle>
          <a:p>
            <a:pPr lvl="0" rtl="0" eaLnBrk="1" latinLnBrk="0" hangingPunct="1"/>
            <a:r>
              <a:rPr lang="es-ES" noProof="0" smtClean="0"/>
              <a:t>Editar el estilo de texto del patrón</a:t>
            </a:r>
          </a:p>
        </p:txBody>
      </p:sp>
      <p:sp>
        <p:nvSpPr>
          <p:cNvPr id="4" name="Marcador de posición de contenido 3"/>
          <p:cNvSpPr>
            <a:spLocks noGrp="1"/>
          </p:cNvSpPr>
          <p:nvPr>
            <p:ph sz="half" idx="1"/>
          </p:nvPr>
        </p:nvSpPr>
        <p:spPr>
          <a:xfrm>
            <a:off x="4572000" y="1435100"/>
            <a:ext cx="7315200" cy="4572000"/>
          </a:xfrm>
        </p:spPr>
        <p:txBody>
          <a:bodyPr rtlCol="0"/>
          <a:lstStyle>
            <a:lvl1pPr>
              <a:defRPr sz="3200"/>
            </a:lvl1pPr>
            <a:lvl2pPr>
              <a:defRPr sz="2800"/>
            </a:lvl2pPr>
            <a:lvl3pPr>
              <a:defRPr sz="2400"/>
            </a:lvl3pPr>
            <a:lvl4pPr>
              <a:defRPr sz="2000"/>
            </a:lvl4pPr>
            <a:lvl5pPr>
              <a:defRPr sz="2000"/>
            </a:lvl5pPr>
            <a:extLst/>
          </a:lstStyle>
          <a:p>
            <a:pPr lvl="0" rtl="0" eaLnBrk="1" latinLnBrk="0" hangingPunct="1"/>
            <a:r>
              <a:rPr lang="es-ES" noProof="0" smtClean="0"/>
              <a:t>Editar el estilo de texto del patrón</a:t>
            </a:r>
          </a:p>
          <a:p>
            <a:pPr lvl="1" rtl="0" eaLnBrk="1" latinLnBrk="0" hangingPunct="1"/>
            <a:r>
              <a:rPr lang="es-ES" noProof="0" smtClean="0"/>
              <a:t>Segundo nivel</a:t>
            </a:r>
          </a:p>
          <a:p>
            <a:pPr lvl="2" rtl="0" eaLnBrk="1" latinLnBrk="0" hangingPunct="1"/>
            <a:r>
              <a:rPr lang="es-ES" noProof="0" smtClean="0"/>
              <a:t>Tercer nivel</a:t>
            </a:r>
          </a:p>
          <a:p>
            <a:pPr lvl="3" rtl="0" eaLnBrk="1" latinLnBrk="0" hangingPunct="1"/>
            <a:r>
              <a:rPr lang="es-ES" noProof="0" smtClean="0"/>
              <a:t>Cuarto nivel</a:t>
            </a:r>
          </a:p>
          <a:p>
            <a:pPr lvl="4" rtl="0" eaLnBrk="1" latinLnBrk="0" hangingPunct="1"/>
            <a:r>
              <a:rPr lang="es-ES" noProof="0" smtClean="0"/>
              <a:t>Quinto nivel</a:t>
            </a:r>
            <a:endParaRPr kumimoji="0"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BE334800-3E61-411B-987A-C81EEE588783}" type="datetime1">
              <a:rPr lang="es-ES" noProof="0" smtClean="0"/>
              <a:t>10/06/2019</a:t>
            </a:fld>
            <a:endParaRPr lang="es-ES" noProof="0" dirty="0"/>
          </a:p>
        </p:txBody>
      </p:sp>
      <p:sp>
        <p:nvSpPr>
          <p:cNvPr id="7" name="Marcador de posición de número de diapositiva 6"/>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8" name="Rectángulo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cxnSp>
        <p:nvCxnSpPr>
          <p:cNvPr id="9" name="Conector recto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ítulo 1"/>
          <p:cNvSpPr>
            <a:spLocks noGrp="1"/>
          </p:cNvSpPr>
          <p:nvPr>
            <p:ph type="title"/>
          </p:nvPr>
        </p:nvSpPr>
        <p:spPr bwMode="grayWhite">
          <a:xfrm>
            <a:off x="1219200" y="441252"/>
            <a:ext cx="9144000" cy="701749"/>
          </a:xfrm>
        </p:spPr>
        <p:txBody>
          <a:bodyPr rtlCol="0" anchor="b"/>
          <a:lstStyle>
            <a:lvl1pPr algn="l">
              <a:buNone/>
              <a:defRPr sz="2100" b="0"/>
            </a:lvl1pPr>
            <a:extLst/>
          </a:lstStyle>
          <a:p>
            <a:pPr rtl="0"/>
            <a:r>
              <a:rPr lang="es-ES" noProof="0" smtClean="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490709" y="1893781"/>
            <a:ext cx="11704320" cy="4960144"/>
          </a:xfrm>
          <a:solidFill>
            <a:schemeClr val="bg2"/>
          </a:solidFill>
        </p:spPr>
        <p:txBody>
          <a:bodyPr rtlCol="0"/>
          <a:lstStyle>
            <a:lvl1pPr marL="0" indent="0">
              <a:buNone/>
              <a:defRPr sz="3200"/>
            </a:lvl1pPr>
            <a:extLst/>
          </a:lstStyle>
          <a:p>
            <a:pPr rtl="0"/>
            <a:r>
              <a:rPr lang="es-ES" noProof="0" smtClean="0"/>
              <a:t>Haga clic en el icono para agregar una imagen</a:t>
            </a:r>
            <a:endParaRPr lang="es-ES" noProof="0" dirty="0"/>
          </a:p>
        </p:txBody>
      </p:sp>
      <p:sp>
        <p:nvSpPr>
          <p:cNvPr id="4" name="Marcador de posición de texto 3"/>
          <p:cNvSpPr>
            <a:spLocks noGrp="1"/>
          </p:cNvSpPr>
          <p:nvPr>
            <p:ph type="body" sz="half" idx="2"/>
          </p:nvPr>
        </p:nvSpPr>
        <p:spPr bwMode="grayWhite">
          <a:xfrm>
            <a:off x="1219200" y="1150144"/>
            <a:ext cx="9144000" cy="685800"/>
          </a:xfrm>
        </p:spPr>
        <p:txBody>
          <a:bodyPr rtlCol="0"/>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rtl="0" eaLnBrk="1" latinLnBrk="0" hangingPunct="1"/>
            <a:r>
              <a:rPr lang="es-ES" noProof="0" smtClean="0"/>
              <a:t>Editar el estilo de texto del patrón</a:t>
            </a:r>
          </a:p>
        </p:txBody>
      </p:sp>
      <p:sp>
        <p:nvSpPr>
          <p:cNvPr id="6" name="Marcador de posición de pie de página 5"/>
          <p:cNvSpPr>
            <a:spLocks noGrp="1"/>
          </p:cNvSpPr>
          <p:nvPr>
            <p:ph type="ftr" sz="quarter" idx="11"/>
          </p:nvPr>
        </p:nvSpPr>
        <p:spPr>
          <a:xfrm>
            <a:off x="1219200" y="55499"/>
            <a:ext cx="7416800" cy="365125"/>
          </a:xfrm>
        </p:spPr>
        <p:txBody>
          <a:bodyPr rtlCol="0"/>
          <a:lstStyle/>
          <a:p>
            <a:pPr rtl="0"/>
            <a:r>
              <a:rPr lang="es-ES" noProof="0" dirty="0"/>
              <a:t>Agregar un pie de página</a:t>
            </a:r>
          </a:p>
        </p:txBody>
      </p:sp>
      <p:sp>
        <p:nvSpPr>
          <p:cNvPr id="5" name="Marcador de posición de fecha 4"/>
          <p:cNvSpPr>
            <a:spLocks noGrp="1"/>
          </p:cNvSpPr>
          <p:nvPr>
            <p:ph type="dt" sz="half" idx="10"/>
          </p:nvPr>
        </p:nvSpPr>
        <p:spPr>
          <a:xfrm>
            <a:off x="8636000" y="55499"/>
            <a:ext cx="2844800" cy="365125"/>
          </a:xfrm>
        </p:spPr>
        <p:txBody>
          <a:bodyPr rtlCol="0"/>
          <a:lstStyle/>
          <a:p>
            <a:pPr rtl="0"/>
            <a:fld id="{39807EE9-826A-41FF-945C-78C87AC0C4E6}" type="datetime1">
              <a:rPr lang="es-ES" noProof="0" smtClean="0"/>
              <a:t>10/06/2019</a:t>
            </a:fld>
            <a:endParaRPr lang="es-ES" noProof="0" dirty="0"/>
          </a:p>
        </p:txBody>
      </p:sp>
      <p:sp>
        <p:nvSpPr>
          <p:cNvPr id="7" name="Marcador de posición de número de diapositiva 6"/>
          <p:cNvSpPr>
            <a:spLocks noGrp="1"/>
          </p:cNvSpPr>
          <p:nvPr>
            <p:ph type="sldNum" sz="quarter" idx="12"/>
          </p:nvPr>
        </p:nvSpPr>
        <p:spPr>
          <a:xfrm>
            <a:off x="11480800" y="55499"/>
            <a:ext cx="609600" cy="365125"/>
          </a:xfrm>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Marcador de posición de título 21"/>
          <p:cNvSpPr>
            <a:spLocks noGrp="1"/>
          </p:cNvSpPr>
          <p:nvPr>
            <p:ph type="title"/>
          </p:nvPr>
        </p:nvSpPr>
        <p:spPr>
          <a:xfrm>
            <a:off x="1219200" y="512064"/>
            <a:ext cx="10363200" cy="914400"/>
          </a:xfrm>
          <a:prstGeom prst="rect">
            <a:avLst/>
          </a:prstGeom>
        </p:spPr>
        <p:txBody>
          <a:bodyPr vert="horz" rtlCol="0" anchor="t">
            <a:noAutofit/>
          </a:bodyPr>
          <a:lstStyle/>
          <a:p>
            <a:pPr rtl="0"/>
            <a:r>
              <a:rPr lang="es-ES" noProof="0" dirty="0"/>
              <a:t>Haga clic para modificar el estilo de título del patrón</a:t>
            </a:r>
          </a:p>
        </p:txBody>
      </p:sp>
      <p:sp>
        <p:nvSpPr>
          <p:cNvPr id="13" name="Marcador de posición de texto 12"/>
          <p:cNvSpPr>
            <a:spLocks noGrp="1"/>
          </p:cNvSpPr>
          <p:nvPr>
            <p:ph type="body" idx="1"/>
          </p:nvPr>
        </p:nvSpPr>
        <p:spPr>
          <a:xfrm>
            <a:off x="1219200" y="1783560"/>
            <a:ext cx="10363200" cy="4572000"/>
          </a:xfrm>
          <a:prstGeom prst="rect">
            <a:avLst/>
          </a:prstGeom>
        </p:spPr>
        <p:txBody>
          <a:bodyPr vert="horz" rtlCol="0">
            <a:normAutofit/>
          </a:bodyPr>
          <a:lstStyle/>
          <a:p>
            <a:pPr lvl="0" rtl="0" eaLnBrk="1" latinLnBrk="0" hangingPunct="1"/>
            <a:r>
              <a:rPr lang="es-ES" noProof="0" dirty="0"/>
              <a:t>Haga clic para modificar los estilos de texto del patrón</a:t>
            </a:r>
          </a:p>
          <a:p>
            <a:pPr lvl="1" rtl="0" eaLnBrk="1" latinLnBrk="0" hangingPunct="1"/>
            <a:r>
              <a:rPr lang="es-ES" noProof="0" dirty="0"/>
              <a:t>Segundo nivel</a:t>
            </a:r>
          </a:p>
          <a:p>
            <a:pPr lvl="2" rtl="0" eaLnBrk="1" latinLnBrk="0" hangingPunct="1"/>
            <a:r>
              <a:rPr lang="es-ES" noProof="0" dirty="0"/>
              <a:t>Tercer nivel</a:t>
            </a:r>
          </a:p>
          <a:p>
            <a:pPr lvl="3" rtl="0" eaLnBrk="1" latinLnBrk="0" hangingPunct="1"/>
            <a:r>
              <a:rPr lang="es-ES" noProof="0" dirty="0"/>
              <a:t>Cuarto nivel</a:t>
            </a:r>
          </a:p>
          <a:p>
            <a:pPr lvl="4" rtl="0" eaLnBrk="1" latinLnBrk="0" hangingPunct="1"/>
            <a:r>
              <a:rPr lang="es-ES" noProof="0" dirty="0"/>
              <a:t>Quinto nivel</a:t>
            </a:r>
          </a:p>
        </p:txBody>
      </p:sp>
      <p:sp>
        <p:nvSpPr>
          <p:cNvPr id="3" name="Marcador de posición de pie de página 2"/>
          <p:cNvSpPr>
            <a:spLocks noGrp="1"/>
          </p:cNvSpPr>
          <p:nvPr>
            <p:ph type="ftr" sz="quarter" idx="3"/>
          </p:nvPr>
        </p:nvSpPr>
        <p:spPr>
          <a:xfrm>
            <a:off x="1219200" y="6416676"/>
            <a:ext cx="7416800" cy="365125"/>
          </a:xfrm>
          <a:prstGeom prst="rect">
            <a:avLst/>
          </a:prstGeom>
        </p:spPr>
        <p:txBody>
          <a:bodyPr vert="horz" rtlCol="0" anchor="b"/>
          <a:lstStyle>
            <a:lvl1pPr algn="r" eaLnBrk="1" latinLnBrk="0" hangingPunct="1">
              <a:defRPr kumimoji="0" sz="1100">
                <a:solidFill>
                  <a:schemeClr val="tx2"/>
                </a:solidFill>
              </a:defRPr>
            </a:lvl1pPr>
            <a:extLst/>
          </a:lstStyle>
          <a:p>
            <a:pPr rtl="0"/>
            <a:r>
              <a:rPr lang="es-ES" noProof="0" dirty="0"/>
              <a:t>Agregar un pie de página</a:t>
            </a:r>
          </a:p>
        </p:txBody>
      </p:sp>
      <p:sp>
        <p:nvSpPr>
          <p:cNvPr id="14" name="Marcador de posición de fecha 13"/>
          <p:cNvSpPr>
            <a:spLocks noGrp="1"/>
          </p:cNvSpPr>
          <p:nvPr>
            <p:ph type="dt" sz="half" idx="2"/>
          </p:nvPr>
        </p:nvSpPr>
        <p:spPr>
          <a:xfrm>
            <a:off x="8636000" y="6416676"/>
            <a:ext cx="2844800" cy="365125"/>
          </a:xfrm>
          <a:prstGeom prst="rect">
            <a:avLst/>
          </a:prstGeom>
        </p:spPr>
        <p:txBody>
          <a:bodyPr vert="horz" rtlCol="0" anchor="b"/>
          <a:lstStyle>
            <a:lvl1pPr algn="l" eaLnBrk="1" latinLnBrk="0" hangingPunct="1">
              <a:defRPr kumimoji="0" sz="1100">
                <a:solidFill>
                  <a:schemeClr val="tx2"/>
                </a:solidFill>
              </a:defRPr>
            </a:lvl1pPr>
            <a:extLst/>
          </a:lstStyle>
          <a:p>
            <a:pPr rtl="0"/>
            <a:fld id="{0FCB1876-3C8D-484C-A819-9748A4F4EDF5}" type="datetime1">
              <a:rPr lang="es-ES" noProof="0" smtClean="0"/>
              <a:t>10/06/2019</a:t>
            </a:fld>
            <a:endParaRPr lang="es-ES" noProof="0" dirty="0"/>
          </a:p>
        </p:txBody>
      </p:sp>
      <p:sp>
        <p:nvSpPr>
          <p:cNvPr id="23" name="Marcador de posición de número de diapositiva 22"/>
          <p:cNvSpPr>
            <a:spLocks noGrp="1"/>
          </p:cNvSpPr>
          <p:nvPr>
            <p:ph type="sldNum" sz="quarter" idx="4"/>
          </p:nvPr>
        </p:nvSpPr>
        <p:spPr>
          <a:xfrm>
            <a:off x="11480800" y="6416676"/>
            <a:ext cx="609600" cy="365125"/>
          </a:xfrm>
          <a:prstGeom prst="rect">
            <a:avLst/>
          </a:prstGeom>
        </p:spPr>
        <p:txBody>
          <a:bodyPr vert="horz" rtlCol="0" anchor="b"/>
          <a:lstStyle>
            <a:lvl1pPr algn="l" eaLnBrk="1" latinLnBrk="0" hangingPunct="1">
              <a:defRPr kumimoji="0" sz="1100">
                <a:solidFill>
                  <a:schemeClr val="tx2"/>
                </a:solidFill>
              </a:defRPr>
            </a:lvl1pPr>
            <a:extLst/>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image.slidesharecdn.com/repositorios-140507134442-phpapp02/95/repositorios-definicin-caractersticas-y-ejemplos-6-638.jpg?cb=139947035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es.slideshare.net/juliocabrejos1/repositorios-definicin-caractersticas-y-ejemplo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blog.dinahosting.com/herramientas-de-control-de-versiones/" TargetMode="External"/><Relationship Id="rId4" Type="http://schemas.openxmlformats.org/officeDocument/2006/relationships/hyperlink" Target="https://riouxsvn.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mailto:.emailyou@example.com"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adictosaltrabajo.com/2011/06/27/git-branch-bash/"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adictosaltrabajo.com/2011/06/27/git-branch-bas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19200" y="1957648"/>
            <a:ext cx="10363200" cy="1975104"/>
          </a:xfrm>
        </p:spPr>
        <p:txBody>
          <a:bodyPr rtlCol="0"/>
          <a:lstStyle/>
          <a:p>
            <a:pPr rtl="0"/>
            <a:r>
              <a:rPr lang="es-ES" dirty="0" smtClean="0">
                <a:solidFill>
                  <a:schemeClr val="accent4">
                    <a:lumMod val="75000"/>
                  </a:schemeClr>
                </a:solidFill>
              </a:rPr>
              <a:t>Respuestas de la investigación</a:t>
            </a:r>
            <a:r>
              <a:rPr lang="es-ES" dirty="0" smtClean="0"/>
              <a:t/>
            </a:r>
            <a:br>
              <a:rPr lang="es-ES" dirty="0" smtClean="0"/>
            </a:br>
            <a:r>
              <a:rPr lang="es-ES" dirty="0"/>
              <a:t/>
            </a:r>
            <a:br>
              <a:rPr lang="es-ES" dirty="0"/>
            </a:br>
            <a:r>
              <a:rPr lang="es-ES" dirty="0" smtClean="0"/>
              <a:t/>
            </a:r>
            <a:br>
              <a:rPr lang="es-ES" dirty="0" smtClean="0"/>
            </a:br>
            <a:r>
              <a:rPr lang="es-ES" dirty="0"/>
              <a:t/>
            </a:r>
            <a:br>
              <a:rPr lang="es-ES" dirty="0"/>
            </a:br>
            <a:r>
              <a:rPr lang="es-ES" dirty="0"/>
              <a:t/>
            </a:r>
            <a:br>
              <a:rPr lang="es-ES" dirty="0"/>
            </a:br>
            <a:r>
              <a:rPr lang="es-ES" dirty="0" smtClean="0">
                <a:solidFill>
                  <a:schemeClr val="accent4">
                    <a:lumMod val="75000"/>
                  </a:schemeClr>
                </a:solidFill>
              </a:rPr>
              <a:t>Diego Hernández</a:t>
            </a:r>
            <a:br>
              <a:rPr lang="es-ES" dirty="0" smtClean="0">
                <a:solidFill>
                  <a:schemeClr val="accent4">
                    <a:lumMod val="75000"/>
                  </a:schemeClr>
                </a:solidFill>
              </a:rPr>
            </a:br>
            <a:r>
              <a:rPr lang="es-ES" dirty="0" smtClean="0">
                <a:solidFill>
                  <a:schemeClr val="accent4">
                    <a:lumMod val="75000"/>
                  </a:schemeClr>
                </a:solidFill>
              </a:rPr>
              <a:t>Michael prieto</a:t>
            </a:r>
            <a:endParaRPr lang="es-ES" dirty="0">
              <a:solidFill>
                <a:schemeClr val="accent4">
                  <a:lumMod val="75000"/>
                </a:schemeClr>
              </a:solidFill>
            </a:endParaRPr>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r>
              <a:rPr lang="es-ES" sz="3200" dirty="0"/>
              <a:t>1</a:t>
            </a:r>
            <a:r>
              <a:rPr lang="es-ES" sz="3200" dirty="0" smtClean="0"/>
              <a:t>.¿</a:t>
            </a:r>
            <a:r>
              <a:rPr lang="es-ES" sz="3200" dirty="0"/>
              <a:t>Qué es un repositorio y </a:t>
            </a:r>
            <a:r>
              <a:rPr lang="es-ES" sz="3200" dirty="0" smtClean="0"/>
              <a:t>mencione 2 ejemplos </a:t>
            </a:r>
            <a:r>
              <a:rPr lang="es-ES" sz="3200" dirty="0"/>
              <a:t>de los mismos (proveedores online</a:t>
            </a:r>
            <a:r>
              <a:rPr lang="es-ES" sz="3200" dirty="0" smtClean="0"/>
              <a:t>)?</a:t>
            </a:r>
            <a:endParaRPr lang="es-ES" sz="3200" dirty="0"/>
          </a:p>
        </p:txBody>
      </p:sp>
      <p:sp>
        <p:nvSpPr>
          <p:cNvPr id="14" name="Marcador de posición de contenido 13"/>
          <p:cNvSpPr>
            <a:spLocks noGrp="1"/>
          </p:cNvSpPr>
          <p:nvPr>
            <p:ph idx="1"/>
          </p:nvPr>
        </p:nvSpPr>
        <p:spPr/>
        <p:txBody>
          <a:bodyPr rtlCol="0">
            <a:normAutofit/>
          </a:bodyPr>
          <a:lstStyle/>
          <a:p>
            <a:pPr marL="68580" lvl="0" indent="0" rtl="0">
              <a:buNone/>
            </a:pPr>
            <a:r>
              <a:rPr lang="es-ES" sz="2600" dirty="0" smtClean="0">
                <a:solidFill>
                  <a:schemeClr val="accent4">
                    <a:lumMod val="75000"/>
                  </a:schemeClr>
                </a:solidFill>
              </a:rPr>
              <a:t>Es un sitio web donde se almacena información digital todos los archivos que allí se almacenan pueden ser visibles para cualquier usuario, la información almacenada en el varia según su repositorio (presentaciones, imágenes, videos, etc.)</a:t>
            </a:r>
          </a:p>
          <a:p>
            <a:pPr marL="68580" lvl="0" indent="0" rtl="0">
              <a:buNone/>
            </a:pPr>
            <a:r>
              <a:rPr lang="es-ES" sz="2600" dirty="0" smtClean="0">
                <a:solidFill>
                  <a:schemeClr val="accent5"/>
                </a:solidFill>
              </a:rPr>
              <a:t>Ejemplos:</a:t>
            </a:r>
          </a:p>
          <a:p>
            <a:pPr marL="68580" lvl="0" indent="0" rtl="0">
              <a:buNone/>
            </a:pPr>
            <a:r>
              <a:rPr lang="es-ES" sz="2600" dirty="0" smtClean="0">
                <a:solidFill>
                  <a:schemeClr val="accent5"/>
                </a:solidFill>
              </a:rPr>
              <a:t>-YouTube</a:t>
            </a:r>
          </a:p>
          <a:p>
            <a:pPr marL="68580" lvl="0" indent="0">
              <a:buNone/>
            </a:pPr>
            <a:r>
              <a:rPr lang="es-ES" sz="2600" dirty="0" smtClean="0">
                <a:solidFill>
                  <a:schemeClr val="accent5"/>
                </a:solidFill>
              </a:rPr>
              <a:t>-</a:t>
            </a:r>
            <a:r>
              <a:rPr lang="en-US" sz="2600" dirty="0">
                <a:solidFill>
                  <a:schemeClr val="accent5"/>
                </a:solidFill>
                <a:hlinkClick r:id="rId3" tooltip="Slideshare&#10; Slideshare es un repositorio que&#10;almacena&#10;pres..."/>
              </a:rPr>
              <a:t> </a:t>
            </a:r>
            <a:r>
              <a:rPr lang="en-US" sz="2600" dirty="0" smtClean="0">
                <a:solidFill>
                  <a:schemeClr val="accent5"/>
                </a:solidFill>
              </a:rPr>
              <a:t>Slideshare</a:t>
            </a:r>
          </a:p>
          <a:p>
            <a:pPr marL="68580" lvl="0" indent="0">
              <a:buNone/>
            </a:pPr>
            <a:r>
              <a:rPr lang="en-US" sz="2600" dirty="0" smtClean="0">
                <a:solidFill>
                  <a:schemeClr val="accent5"/>
                </a:solidFill>
              </a:rPr>
              <a:t>-Flickr</a:t>
            </a:r>
          </a:p>
          <a:p>
            <a:pPr marL="68580" lvl="0" indent="0">
              <a:buNone/>
            </a:pPr>
            <a:r>
              <a:rPr lang="en-US" sz="2600" dirty="0" smtClean="0">
                <a:solidFill>
                  <a:schemeClr val="accent5"/>
                </a:solidFill>
              </a:rPr>
              <a:t>-</a:t>
            </a:r>
            <a:r>
              <a:rPr lang="en-US" sz="2600" dirty="0">
                <a:solidFill>
                  <a:schemeClr val="accent5"/>
                </a:solidFill>
              </a:rPr>
              <a:t>Scribd </a:t>
            </a:r>
            <a:endParaRPr lang="en-US" sz="2600" dirty="0" smtClean="0">
              <a:solidFill>
                <a:schemeClr val="accent5"/>
              </a:solidFill>
            </a:endParaRPr>
          </a:p>
          <a:p>
            <a:pPr marL="68580" lvl="0" indent="0">
              <a:buNone/>
            </a:pPr>
            <a:r>
              <a:rPr lang="en-US" sz="1300" dirty="0">
                <a:hlinkClick r:id="rId4"/>
              </a:rPr>
              <a:t>https://es.slideshare.net/juliocabrejos1/repositorios-definicin-caractersticas-y-ejemplos</a:t>
            </a:r>
            <a:endParaRPr lang="en-US" sz="1300" dirty="0" smtClean="0">
              <a:solidFill>
                <a:schemeClr val="accent5"/>
              </a:solidFill>
            </a:endParaRPr>
          </a:p>
          <a:p>
            <a:pPr marL="68580" lvl="0" indent="0">
              <a:buNone/>
            </a:pPr>
            <a:endParaRPr lang="es-ES" dirty="0"/>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s-ES" dirty="0"/>
              <a:t>2</a:t>
            </a:r>
            <a:r>
              <a:rPr lang="es-ES" dirty="0" smtClean="0"/>
              <a:t>.</a:t>
            </a:r>
            <a:r>
              <a:rPr lang="es-ES" sz="3200" dirty="0" smtClean="0"/>
              <a:t>¿</a:t>
            </a:r>
            <a:r>
              <a:rPr lang="es-ES" sz="3200" dirty="0"/>
              <a:t>Cuáles son los principales componentes de un versionamiento en la herramienta </a:t>
            </a:r>
            <a:r>
              <a:rPr lang="es-ES" sz="3200" b="1" dirty="0"/>
              <a:t>GIT</a:t>
            </a:r>
            <a:r>
              <a:rPr lang="es-ES" sz="3200" dirty="0"/>
              <a:t>?</a:t>
            </a:r>
            <a:endParaRPr lang="es-ES" sz="3200" dirty="0"/>
          </a:p>
        </p:txBody>
      </p:sp>
      <p:sp>
        <p:nvSpPr>
          <p:cNvPr id="3" name="Marcador de contenido 2"/>
          <p:cNvSpPr>
            <a:spLocks noGrp="1"/>
          </p:cNvSpPr>
          <p:nvPr>
            <p:ph idx="1"/>
          </p:nvPr>
        </p:nvSpPr>
        <p:spPr/>
        <p:txBody>
          <a:bodyPr/>
          <a:lstStyle/>
          <a:p>
            <a:pPr marL="68580" indent="0" algn="ctr">
              <a:buNone/>
            </a:pPr>
            <a:r>
              <a:rPr lang="es-CO" dirty="0" smtClean="0"/>
              <a:t>Los principales componentes son:</a:t>
            </a:r>
          </a:p>
          <a:p>
            <a:pPr marL="68580" indent="0" algn="ctr">
              <a:buNone/>
            </a:pPr>
            <a:r>
              <a:rPr lang="en-US" b="1" dirty="0">
                <a:hlinkClick r:id="rId3"/>
              </a:rPr>
              <a:t>Github</a:t>
            </a:r>
            <a:r>
              <a:rPr lang="en-US" b="1" dirty="0"/>
              <a:t> y </a:t>
            </a:r>
            <a:r>
              <a:rPr lang="en-US" b="1" dirty="0" smtClean="0">
                <a:hlinkClick r:id="rId4"/>
              </a:rPr>
              <a:t>RiouxSVN</a:t>
            </a:r>
            <a:endParaRPr lang="en-US" b="1" dirty="0"/>
          </a:p>
          <a:p>
            <a:pPr marL="68580" indent="0" algn="ctr">
              <a:buNone/>
            </a:pPr>
            <a:r>
              <a:rPr lang="en-US" sz="2800" b="1" dirty="0" smtClean="0"/>
              <a:t>Estos son los sistemas de control que sirven para registrar los cambios que se aplican en documento o archivo.</a:t>
            </a:r>
          </a:p>
          <a:p>
            <a:pPr marL="68580" indent="0" algn="ctr">
              <a:buNone/>
            </a:pPr>
            <a:endParaRPr lang="en-US" sz="2800" b="1" dirty="0"/>
          </a:p>
          <a:p>
            <a:pPr marL="68580" indent="0" algn="ctr">
              <a:buNone/>
            </a:pPr>
            <a:r>
              <a:rPr lang="es-CO" sz="2800" dirty="0" smtClean="0"/>
              <a:t> </a:t>
            </a:r>
            <a:r>
              <a:rPr lang="es-CO" dirty="0" smtClean="0"/>
              <a:t>	</a:t>
            </a:r>
          </a:p>
          <a:p>
            <a:pPr marL="68580" indent="0" algn="ctr">
              <a:buNone/>
            </a:pPr>
            <a:r>
              <a:rPr lang="en-US" sz="1400" dirty="0">
                <a:hlinkClick r:id="rId5"/>
              </a:rPr>
              <a:t>https://blog.dinahosting.com/herramientas-de-control-de-versiones/</a:t>
            </a:r>
            <a:endParaRPr lang="es-CO" sz="1400" dirty="0"/>
          </a:p>
        </p:txBody>
      </p:sp>
    </p:spTree>
    <p:extLst>
      <p:ext uri="{BB962C8B-B14F-4D97-AF65-F5344CB8AC3E}">
        <p14:creationId xmlns:p14="http://schemas.microsoft.com/office/powerpoint/2010/main" val="1877973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p:txBody>
          <a:bodyPr/>
          <a:lstStyle/>
          <a:p>
            <a:pPr marL="68580" indent="0">
              <a:buNone/>
            </a:pPr>
            <a:r>
              <a:rPr lang="es-CO" dirty="0" smtClean="0"/>
              <a:t>1 la velocidad al usarlo es mas eficiente.</a:t>
            </a:r>
            <a:endParaRPr lang="es-CO" dirty="0"/>
          </a:p>
          <a:p>
            <a:pPr marL="68580" indent="0">
              <a:buNone/>
            </a:pPr>
            <a:r>
              <a:rPr lang="es-CO" dirty="0" smtClean="0"/>
              <a:t>2 la seguridad </a:t>
            </a:r>
          </a:p>
          <a:p>
            <a:pPr marL="68580" indent="0">
              <a:buNone/>
            </a:pPr>
            <a:r>
              <a:rPr lang="es-CO" dirty="0" smtClean="0"/>
              <a:t>3 la confianza al usar una aplicación</a:t>
            </a:r>
          </a:p>
          <a:p>
            <a:pPr marL="68580" indent="0">
              <a:buNone/>
            </a:pPr>
            <a:endParaRPr lang="es-CO" dirty="0" smtClean="0"/>
          </a:p>
        </p:txBody>
      </p:sp>
      <p:sp>
        <p:nvSpPr>
          <p:cNvPr id="6" name="Título 5"/>
          <p:cNvSpPr>
            <a:spLocks noGrp="1"/>
          </p:cNvSpPr>
          <p:nvPr>
            <p:ph type="title"/>
          </p:nvPr>
        </p:nvSpPr>
        <p:spPr/>
        <p:txBody>
          <a:bodyPr/>
          <a:lstStyle/>
          <a:p>
            <a:r>
              <a:rPr lang="es-ES" sz="2800" dirty="0"/>
              <a:t>3</a:t>
            </a:r>
            <a:r>
              <a:rPr lang="es-ES" sz="2800" dirty="0" smtClean="0"/>
              <a:t>.¿</a:t>
            </a:r>
            <a:r>
              <a:rPr lang="es-ES" sz="2800" dirty="0"/>
              <a:t>Mencione con sus propias palabras las ventajas que tiene </a:t>
            </a:r>
            <a:r>
              <a:rPr lang="es-ES" sz="2800" b="1" dirty="0"/>
              <a:t>GIT</a:t>
            </a:r>
            <a:r>
              <a:rPr lang="es-ES" sz="2800" dirty="0"/>
              <a:t> frente a otros proveedores de repositorios</a:t>
            </a:r>
            <a:r>
              <a:rPr lang="es-ES" dirty="0"/>
              <a:t>?</a:t>
            </a:r>
            <a:endParaRPr lang="es-CO" dirty="0"/>
          </a:p>
        </p:txBody>
      </p:sp>
    </p:spTree>
    <p:extLst>
      <p:ext uri="{BB962C8B-B14F-4D97-AF65-F5344CB8AC3E}">
        <p14:creationId xmlns:p14="http://schemas.microsoft.com/office/powerpoint/2010/main" val="88143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s-ES" dirty="0"/>
              <a:t>4</a:t>
            </a:r>
            <a:r>
              <a:rPr lang="es-ES" dirty="0" smtClean="0"/>
              <a:t>.</a:t>
            </a:r>
            <a:r>
              <a:rPr lang="es-ES" dirty="0"/>
              <a:t> Mencione por lo menos 5 ejemplos de los comandos básicos que se usan en GIT.</a:t>
            </a:r>
            <a:endParaRPr lang="es-ES" dirty="0"/>
          </a:p>
        </p:txBody>
      </p:sp>
      <p:sp>
        <p:nvSpPr>
          <p:cNvPr id="10" name="Marcador de posición de contenido 9"/>
          <p:cNvSpPr>
            <a:spLocks noGrp="1"/>
          </p:cNvSpPr>
          <p:nvPr>
            <p:ph sz="half" idx="1"/>
          </p:nvPr>
        </p:nvSpPr>
        <p:spPr>
          <a:xfrm>
            <a:off x="619125" y="1770502"/>
            <a:ext cx="9539028" cy="4525963"/>
          </a:xfrm>
        </p:spPr>
        <p:txBody>
          <a:bodyPr rtlCol="0">
            <a:normAutofit/>
          </a:bodyPr>
          <a:lstStyle/>
          <a:p>
            <a:pPr rtl="0"/>
            <a:r>
              <a:rPr lang="es-ES" dirty="0" smtClean="0"/>
              <a:t>Git init</a:t>
            </a:r>
          </a:p>
          <a:p>
            <a:pPr rtl="0"/>
            <a:r>
              <a:rPr lang="es-ES" dirty="0" smtClean="0"/>
              <a:t>Git add</a:t>
            </a:r>
          </a:p>
          <a:p>
            <a:pPr rtl="0"/>
            <a:r>
              <a:rPr lang="es-ES" dirty="0" smtClean="0"/>
              <a:t>Git commit –m “nombre de proyecto”</a:t>
            </a:r>
            <a:endParaRPr lang="es-ES" dirty="0" smtClean="0"/>
          </a:p>
          <a:p>
            <a:pPr rtl="0"/>
            <a:r>
              <a:rPr lang="es-ES" dirty="0" smtClean="0"/>
              <a:t>Git config – global user</a:t>
            </a:r>
            <a:r>
              <a:rPr lang="es-ES" dirty="0"/>
              <a:t> </a:t>
            </a:r>
            <a:r>
              <a:rPr lang="es-ES" dirty="0" smtClean="0"/>
              <a:t> </a:t>
            </a:r>
            <a:r>
              <a:rPr lang="es-ES" dirty="0" smtClean="0">
                <a:hlinkClick r:id="rId3"/>
              </a:rPr>
              <a:t>.emailyou@example.com</a:t>
            </a:r>
            <a:endParaRPr lang="es-ES" dirty="0" smtClean="0"/>
          </a:p>
          <a:p>
            <a:pPr rtl="0"/>
            <a:r>
              <a:rPr lang="es-ES" dirty="0" smtClean="0"/>
              <a:t>Git config –global user</a:t>
            </a:r>
            <a:r>
              <a:rPr lang="es-ES" dirty="0"/>
              <a:t> </a:t>
            </a:r>
            <a:r>
              <a:rPr lang="es-ES" dirty="0" smtClean="0"/>
              <a:t> name”your name”</a:t>
            </a:r>
          </a:p>
          <a:p>
            <a:pPr rtl="0"/>
            <a:r>
              <a:rPr lang="es-ES" dirty="0" smtClean="0"/>
              <a:t>Git remote add origin url</a:t>
            </a:r>
          </a:p>
          <a:p>
            <a:pPr rtl="0"/>
            <a:r>
              <a:rPr lang="es-ES" dirty="0" smtClean="0"/>
              <a:t>Git push –u origin master</a:t>
            </a:r>
          </a:p>
          <a:p>
            <a:pPr rtl="0"/>
            <a:endParaRPr lang="es-ES" dirty="0"/>
          </a:p>
        </p:txBody>
      </p:sp>
    </p:spTree>
    <p:extLst>
      <p:ext uri="{BB962C8B-B14F-4D97-AF65-F5344CB8AC3E}">
        <p14:creationId xmlns:p14="http://schemas.microsoft.com/office/powerpoint/2010/main" val="131752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600" dirty="0"/>
              <a:t>¿Que son y cuáles son las funciones de los </a:t>
            </a:r>
            <a:r>
              <a:rPr lang="es-ES" sz="3600" b="1" dirty="0" err="1"/>
              <a:t>branch</a:t>
            </a:r>
            <a:r>
              <a:rPr lang="es-ES" sz="3600" dirty="0"/>
              <a:t>?</a:t>
            </a:r>
            <a:endParaRPr lang="es-CO" sz="3600" dirty="0"/>
          </a:p>
        </p:txBody>
      </p:sp>
      <p:sp>
        <p:nvSpPr>
          <p:cNvPr id="3" name="Marcador de contenido 2"/>
          <p:cNvSpPr>
            <a:spLocks noGrp="1"/>
          </p:cNvSpPr>
          <p:nvPr>
            <p:ph idx="1"/>
          </p:nvPr>
        </p:nvSpPr>
        <p:spPr/>
        <p:txBody>
          <a:bodyPr>
            <a:normAutofit/>
          </a:bodyPr>
          <a:lstStyle/>
          <a:p>
            <a:pPr marL="68580" indent="0">
              <a:buNone/>
            </a:pPr>
            <a:r>
              <a:rPr lang="es-CO" sz="2800" dirty="0" smtClean="0"/>
              <a:t>Son las ramas dentro de nuestros sistemas de control de versiones.</a:t>
            </a:r>
          </a:p>
          <a:p>
            <a:pPr marL="68580" indent="0">
              <a:buNone/>
            </a:pPr>
            <a:r>
              <a:rPr lang="es-CO" sz="2800" dirty="0" smtClean="0"/>
              <a:t>Funciones:</a:t>
            </a:r>
          </a:p>
          <a:p>
            <a:pPr marL="68580" indent="0">
              <a:buNone/>
            </a:pPr>
            <a:r>
              <a:rPr lang="es-419" sz="2800" dirty="0" smtClean="0"/>
              <a:t>1desarrollar </a:t>
            </a:r>
            <a:r>
              <a:rPr lang="es-419" sz="2800" dirty="0"/>
              <a:t>una nueva funcionalidad sin afectar al master </a:t>
            </a:r>
            <a:r>
              <a:rPr lang="es-419" sz="2800" dirty="0" smtClean="0"/>
              <a:t>2mientras </a:t>
            </a:r>
            <a:r>
              <a:rPr lang="es-419" sz="2800" dirty="0"/>
              <a:t>lo hacemos</a:t>
            </a:r>
            <a:r>
              <a:rPr lang="es-419" sz="2800" dirty="0" smtClean="0"/>
              <a:t>.</a:t>
            </a:r>
          </a:p>
          <a:p>
            <a:pPr marL="68580" indent="0">
              <a:buNone/>
            </a:pPr>
            <a:r>
              <a:rPr lang="es-419" sz="2800" dirty="0" smtClean="0"/>
              <a:t>3La organización de nuestro trabajo</a:t>
            </a:r>
          </a:p>
          <a:p>
            <a:pPr marL="68580" indent="0">
              <a:buNone/>
            </a:pPr>
            <a:r>
              <a:rPr lang="es-419" sz="2800" dirty="0" smtClean="0"/>
              <a:t>4gestionar </a:t>
            </a:r>
            <a:r>
              <a:rPr lang="es-419" sz="2800" dirty="0"/>
              <a:t>distintas versiones de un mismo </a:t>
            </a:r>
            <a:r>
              <a:rPr lang="es-419" sz="2800" dirty="0" smtClean="0"/>
              <a:t>producto</a:t>
            </a:r>
          </a:p>
          <a:p>
            <a:pPr marL="68580" indent="0">
              <a:buNone/>
            </a:pPr>
            <a:r>
              <a:rPr lang="en-US" sz="1400" dirty="0">
                <a:hlinkClick r:id="rId2"/>
              </a:rPr>
              <a:t>https://www.adictosaltrabajo.com/2011/06/27/git-branch-bash/</a:t>
            </a:r>
            <a:endParaRPr lang="es-419" sz="1400" dirty="0" smtClean="0"/>
          </a:p>
        </p:txBody>
      </p:sp>
    </p:spTree>
    <p:extLst>
      <p:ext uri="{BB962C8B-B14F-4D97-AF65-F5344CB8AC3E}">
        <p14:creationId xmlns:p14="http://schemas.microsoft.com/office/powerpoint/2010/main" val="41534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  ¿Cuál es el Nombre del </a:t>
            </a:r>
            <a:r>
              <a:rPr lang="es-419" b="1" dirty="0"/>
              <a:t>branch</a:t>
            </a:r>
            <a:r>
              <a:rPr lang="es-419" dirty="0"/>
              <a:t> principal?</a:t>
            </a:r>
            <a:br>
              <a:rPr lang="es-419" dirty="0"/>
            </a:br>
            <a:r>
              <a:rPr lang="es-419" dirty="0"/>
              <a:t> </a:t>
            </a:r>
            <a:br>
              <a:rPr lang="es-419" dirty="0"/>
            </a:br>
            <a:endParaRPr lang="es-CO" dirty="0"/>
          </a:p>
        </p:txBody>
      </p:sp>
      <p:sp>
        <p:nvSpPr>
          <p:cNvPr id="3" name="Marcador de contenido 2"/>
          <p:cNvSpPr>
            <a:spLocks noGrp="1"/>
          </p:cNvSpPr>
          <p:nvPr>
            <p:ph idx="1"/>
          </p:nvPr>
        </p:nvSpPr>
        <p:spPr/>
        <p:txBody>
          <a:bodyPr>
            <a:normAutofit/>
          </a:bodyPr>
          <a:lstStyle/>
          <a:p>
            <a:r>
              <a:rPr lang="es-CO" sz="2800" dirty="0" smtClean="0">
                <a:solidFill>
                  <a:schemeClr val="accent4">
                    <a:lumMod val="40000"/>
                    <a:lumOff val="60000"/>
                  </a:schemeClr>
                </a:solidFill>
              </a:rPr>
              <a:t>El nombre principal seria (rama)</a:t>
            </a:r>
            <a:r>
              <a:rPr lang="es-419" sz="2800" dirty="0">
                <a:solidFill>
                  <a:schemeClr val="accent4">
                    <a:lumMod val="40000"/>
                    <a:lumOff val="60000"/>
                  </a:schemeClr>
                </a:solidFill>
              </a:rPr>
              <a:t> Es decir, dentro de nuestro sistema de control de versiones podemos ver el histórico </a:t>
            </a:r>
            <a:r>
              <a:rPr lang="es-419" sz="2800" dirty="0" smtClean="0">
                <a:solidFill>
                  <a:schemeClr val="accent4">
                    <a:lumMod val="40000"/>
                    <a:lumOff val="60000"/>
                  </a:schemeClr>
                </a:solidFill>
              </a:rPr>
              <a:t>de cambios </a:t>
            </a:r>
            <a:r>
              <a:rPr lang="es-419" sz="2800" dirty="0">
                <a:solidFill>
                  <a:schemeClr val="accent4">
                    <a:lumMod val="40000"/>
                    <a:lumOff val="60000"/>
                  </a:schemeClr>
                </a:solidFill>
              </a:rPr>
              <a:t>como si de un árbol se tratase. De esta forma podemos ir abriendo ramas que parten bien de la rama principal (master) o de otra rama (branch</a:t>
            </a:r>
            <a:r>
              <a:rPr lang="es-419" sz="2800" dirty="0" smtClean="0">
                <a:solidFill>
                  <a:schemeClr val="accent4">
                    <a:lumMod val="40000"/>
                    <a:lumOff val="60000"/>
                  </a:schemeClr>
                </a:solidFill>
              </a:rPr>
              <a:t>).</a:t>
            </a:r>
          </a:p>
          <a:p>
            <a:endParaRPr lang="es-419" sz="2800" dirty="0" smtClean="0"/>
          </a:p>
          <a:p>
            <a:pPr lvl="8"/>
            <a:r>
              <a:rPr lang="en-US" sz="1400" dirty="0">
                <a:hlinkClick r:id="rId2"/>
              </a:rPr>
              <a:t>https://www.adictosaltrabajo.com/2011/06/27/git-branch-bash/</a:t>
            </a:r>
            <a:endParaRPr lang="es-CO" sz="1400" dirty="0"/>
          </a:p>
        </p:txBody>
      </p:sp>
    </p:spTree>
    <p:extLst>
      <p:ext uri="{BB962C8B-B14F-4D97-AF65-F5344CB8AC3E}">
        <p14:creationId xmlns:p14="http://schemas.microsoft.com/office/powerpoint/2010/main" val="4072656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lantilla de diseño Caída de la noch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_14010322_TF03460533" id="{10924619-922B-4064-98CD-6951A3F78942}" vid="{BF56ECD5-2EF8-4DAD-A79C-54117AA3E723}"/>
    </a:ext>
  </a:extLst>
</a:theme>
</file>

<file path=ppt/theme/theme2.xml><?xml version="1.0" encoding="utf-8"?>
<a:theme xmlns:a="http://schemas.openxmlformats.org/drawingml/2006/main" name="Tema de Off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FFFBF3-BB42-47F7-806D-D5417A96E6A8}">
  <ds:schemaRefs>
    <ds:schemaRef ds:uri="http://schemas.microsoft.com/office/2006/documentManagement/types"/>
    <ds:schemaRef ds:uri="40262f94-9f35-4ac3-9a90-690165a166b7"/>
    <ds:schemaRef ds:uri="http://purl.org/dc/dcmitype/"/>
    <ds:schemaRef ds:uri="http://schemas.microsoft.com/office/2006/metadata/properties"/>
    <ds:schemaRef ds:uri="http://purl.org/dc/elements/1.1/"/>
    <ds:schemaRef ds:uri="http://purl.org/dc/terms/"/>
    <ds:schemaRef ds:uri="http://schemas.microsoft.com/office/infopath/2007/PartnerControls"/>
    <ds:schemaRef ds:uri="http://schemas.openxmlformats.org/package/2006/metadata/core-properties"/>
    <ds:schemaRef ds:uri="a4f35948-e619-41b3-aa29-22878b09cfd2"/>
    <ds:schemaRef ds:uri="http://www.w3.org/XML/1998/namespace"/>
  </ds:schemaRefs>
</ds:datastoreItem>
</file>

<file path=customXml/itemProps2.xml><?xml version="1.0" encoding="utf-8"?>
<ds:datastoreItem xmlns:ds="http://schemas.openxmlformats.org/officeDocument/2006/customXml" ds:itemID="{4FC28D37-012A-4F78-8189-E37D3400689D}">
  <ds:schemaRefs>
    <ds:schemaRef ds:uri="http://schemas.microsoft.com/sharepoint/v3/contenttype/forms"/>
  </ds:schemaRefs>
</ds:datastoreItem>
</file>

<file path=customXml/itemProps3.xml><?xml version="1.0" encoding="utf-8"?>
<ds:datastoreItem xmlns:ds="http://schemas.openxmlformats.org/officeDocument/2006/customXml" ds:itemID="{B6B1B62E-928A-4006-B97D-326E5E8B4F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Diapositivas de diseño Caída de la noche</Template>
  <TotalTime>74</TotalTime>
  <Words>274</Words>
  <Application>Microsoft Office PowerPoint</Application>
  <PresentationFormat>Panorámica</PresentationFormat>
  <Paragraphs>44</Paragraphs>
  <Slides>7</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Wingdings</vt:lpstr>
      <vt:lpstr>Wingdings 2</vt:lpstr>
      <vt:lpstr>Wingdings 3</vt:lpstr>
      <vt:lpstr>Plantilla de diseño Caída de la noche</vt:lpstr>
      <vt:lpstr>Respuestas de la investigación     Diego Hernández Michael prieto</vt:lpstr>
      <vt:lpstr>1.¿Qué es un repositorio y mencione 2 ejemplos de los mismos (proveedores online)?</vt:lpstr>
      <vt:lpstr>2.¿Cuáles son los principales componentes de un versionamiento en la herramienta GIT?</vt:lpstr>
      <vt:lpstr>3.¿Mencione con sus propias palabras las ventajas que tiene GIT frente a otros proveedores de repositorios?</vt:lpstr>
      <vt:lpstr>4. Mencione por lo menos 5 ejemplos de los comandos básicos que se usan en GIT.</vt:lpstr>
      <vt:lpstr>¿Que son y cuáles son las funciones de los branch?</vt:lpstr>
      <vt:lpstr>  ¿Cuál es el Nombre del branch principal?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Respuestas de la investigación     Diego Hernández Michael prieto</dc:title>
  <dc:creator>APRENDIZ</dc:creator>
  <cp:lastModifiedBy>APRENDIZ</cp:lastModifiedBy>
  <cp:revision>8</cp:revision>
  <dcterms:created xsi:type="dcterms:W3CDTF">2019-06-10T21:03:10Z</dcterms:created>
  <dcterms:modified xsi:type="dcterms:W3CDTF">2019-06-10T22:17:13Z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