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92" r:id="rId4"/>
    <p:sldId id="279" r:id="rId5"/>
    <p:sldId id="293" r:id="rId6"/>
    <p:sldId id="294" r:id="rId7"/>
    <p:sldId id="295" r:id="rId8"/>
    <p:sldId id="296" r:id="rId9"/>
    <p:sldId id="280" r:id="rId10"/>
    <p:sldId id="281" r:id="rId11"/>
    <p:sldId id="282" r:id="rId12"/>
    <p:sldId id="283" r:id="rId13"/>
    <p:sldId id="298" r:id="rId14"/>
    <p:sldId id="299" r:id="rId15"/>
    <p:sldId id="300" r:id="rId16"/>
    <p:sldId id="297" r:id="rId17"/>
    <p:sldId id="302" r:id="rId18"/>
    <p:sldId id="301" r:id="rId19"/>
    <p:sldId id="303" r:id="rId20"/>
    <p:sldId id="285" r:id="rId21"/>
    <p:sldId id="287" r:id="rId22"/>
    <p:sldId id="288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클래스</a:t>
            </a:r>
            <a:r>
              <a:rPr lang="en-US" altLang="ko-KR" sz="4800" dirty="0">
                <a:solidFill>
                  <a:schemeClr val="tx1"/>
                </a:solidFill>
              </a:rPr>
              <a:t> 2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F0E842-C064-44D6-9BE6-E8EAFF82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1990013"/>
            <a:ext cx="8997655" cy="37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                                     객체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54FE3-04C6-449A-B65F-A6366DC2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723841"/>
            <a:ext cx="4057650" cy="2900671"/>
          </a:xfrm>
          <a:prstGeom prst="rect">
            <a:avLst/>
          </a:prstGeom>
        </p:spPr>
      </p:pic>
      <p:pic>
        <p:nvPicPr>
          <p:cNvPr id="5" name="그림 4" descr="실외, 잔디, 건물, 집이(가) 표시된 사진&#10;&#10;매우 높은 신뢰도로 생성된 설명">
            <a:extLst>
              <a:ext uri="{FF2B5EF4-FFF2-40B4-BE49-F238E27FC236}">
                <a16:creationId xmlns:a16="http://schemas.microsoft.com/office/drawing/2014/main" id="{E624913D-AABD-4B71-A248-B6CA995A0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90" y="2723840"/>
            <a:ext cx="4341770" cy="2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3424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이름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)(object):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….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….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94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생성자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(Constructor)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34249"/>
            <a:ext cx="9548840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생성자는 클래스에서 객체를 생성할 때 자동으로 호출되는 함수이다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미리 만들어져 있고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함수의 내용은 비어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넣을 때 덮어쓰기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오버라이딩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해주면 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 __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 (self):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self.floor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self.person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72666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생성자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(Constructor)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817544" y="1880461"/>
            <a:ext cx="95488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엘리베이터라는 객체를 생성할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고장 여부와 층 수가 필요하다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3856E-FF81-48FD-B63E-183AD62B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58" y="2550279"/>
            <a:ext cx="7246617" cy="30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7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생성자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(Constructor)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817544" y="1880461"/>
            <a:ext cx="95488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엘리베이터라는 객체를 생성할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고장 여부와 층 수가 필요하다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F9FF5-51CE-497E-AF4F-2C43227C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44" y="2678425"/>
            <a:ext cx="7012131" cy="26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3424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 클래스를 만들어보자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 클래스에는 현재 층 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고장 여부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타고 있는 사람 리스트가 있어야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생성할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고장 여부를 생성자를 이용해 입력해주자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 슬라이드를 참고하여 코드를 작성하자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3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엘리베이터를 구현해보자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9D919-0BDA-41A2-95E3-78F78D4C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38" y="2838266"/>
            <a:ext cx="3295649" cy="32956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816D5C-C93D-4C2B-82C6-F19292CEEC24}"/>
              </a:ext>
            </a:extLst>
          </p:cNvPr>
          <p:cNvSpPr/>
          <p:nvPr/>
        </p:nvSpPr>
        <p:spPr>
          <a:xfrm>
            <a:off x="7449844" y="2838266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위로 가기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BAC119-233D-4DF6-BC0C-580974341872}"/>
              </a:ext>
            </a:extLst>
          </p:cNvPr>
          <p:cNvSpPr/>
          <p:nvPr/>
        </p:nvSpPr>
        <p:spPr>
          <a:xfrm>
            <a:off x="7449844" y="3667329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아래로 가기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768E1F-80EC-4AF2-89A9-E3C1760DA99D}"/>
              </a:ext>
            </a:extLst>
          </p:cNvPr>
          <p:cNvSpPr/>
          <p:nvPr/>
        </p:nvSpPr>
        <p:spPr>
          <a:xfrm>
            <a:off x="7449843" y="4486090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 태우기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25EB7A-E5D9-412E-8173-B3C2C6FF3E34}"/>
              </a:ext>
            </a:extLst>
          </p:cNvPr>
          <p:cNvSpPr/>
          <p:nvPr/>
        </p:nvSpPr>
        <p:spPr>
          <a:xfrm>
            <a:off x="7449842" y="5304851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 내리기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3342AD7-7466-4839-89C5-27210FC99040}"/>
              </a:ext>
            </a:extLst>
          </p:cNvPr>
          <p:cNvSpPr/>
          <p:nvPr/>
        </p:nvSpPr>
        <p:spPr>
          <a:xfrm>
            <a:off x="6129862" y="4214078"/>
            <a:ext cx="677045" cy="47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5238750" y="2756883"/>
            <a:ext cx="6248400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객체가 가지고 있는 변수를 변화시켜 줘야한다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816D5C-C93D-4C2B-82C6-F19292CEEC24}"/>
              </a:ext>
            </a:extLst>
          </p:cNvPr>
          <p:cNvSpPr/>
          <p:nvPr/>
        </p:nvSpPr>
        <p:spPr>
          <a:xfrm>
            <a:off x="2126664" y="3860461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위로 가기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BAC119-233D-4DF6-BC0C-580974341872}"/>
              </a:ext>
            </a:extLst>
          </p:cNvPr>
          <p:cNvSpPr/>
          <p:nvPr/>
        </p:nvSpPr>
        <p:spPr>
          <a:xfrm>
            <a:off x="2126664" y="2814802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아래로 가기</a:t>
            </a:r>
          </a:p>
        </p:txBody>
      </p:sp>
    </p:spTree>
    <p:extLst>
      <p:ext uri="{BB962C8B-B14F-4D97-AF65-F5344CB8AC3E}">
        <p14:creationId xmlns:p14="http://schemas.microsoft.com/office/powerpoint/2010/main" val="21164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5238750" y="3141517"/>
            <a:ext cx="5743576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객체와의 상호 작용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매개변수로 받는 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768E1F-80EC-4AF2-89A9-E3C1760DA99D}"/>
              </a:ext>
            </a:extLst>
          </p:cNvPr>
          <p:cNvSpPr/>
          <p:nvPr/>
        </p:nvSpPr>
        <p:spPr>
          <a:xfrm>
            <a:off x="2126664" y="3037219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 태우기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25EB7A-E5D9-412E-8173-B3C2C6FF3E34}"/>
              </a:ext>
            </a:extLst>
          </p:cNvPr>
          <p:cNvSpPr/>
          <p:nvPr/>
        </p:nvSpPr>
        <p:spPr>
          <a:xfrm>
            <a:off x="2126663" y="4210929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 내리기</a:t>
            </a:r>
          </a:p>
        </p:txBody>
      </p:sp>
    </p:spTree>
    <p:extLst>
      <p:ext uri="{BB962C8B-B14F-4D97-AF65-F5344CB8AC3E}">
        <p14:creationId xmlns:p14="http://schemas.microsoft.com/office/powerpoint/2010/main" val="248156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목차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멤버 함수라고 하며</a:t>
            </a:r>
            <a:r>
              <a:rPr lang="en-US" altLang="ko-KR" sz="2400" dirty="0"/>
              <a:t>, </a:t>
            </a:r>
            <a:r>
              <a:rPr lang="ko-KR" altLang="en-US" sz="2400" dirty="0"/>
              <a:t>객체지향 프로그래밍 언어에서 클래스 혹은 객체에 소속된 서브루틴을 가리킨다</a:t>
            </a:r>
            <a:r>
              <a:rPr lang="en-US" altLang="ko-KR" sz="2400" dirty="0"/>
              <a:t>. </a:t>
            </a:r>
            <a:r>
              <a:rPr lang="ko-KR" altLang="en-US" sz="2400" dirty="0"/>
              <a:t>데이터와 멤버 변수에 대한 접근 권한을 가진다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내부의 함수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67481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self=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명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ele1.upward(3)  =&gt; upward(ele1, 3)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내부의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접근하려면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꼭 써줘야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23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안 써도 되는 경우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함수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변수에 접근이 필요 없는 경우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167D1-E3AB-4722-904D-2EB41166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592926"/>
            <a:ext cx="8598486" cy="18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elevator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“??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층에 도착하였습니다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문구를 출력하도록 수정하자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엘리베이터를 타고 내린 사람의 현재 위치를 기록해보자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엘리베이터와 다른 층에 있다면 엘리베이터에 탈 수 없도록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 함수를 수정하자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25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www.github.com/mjyoo2</a:t>
            </a:r>
          </a:p>
        </p:txBody>
      </p:sp>
    </p:spTree>
    <p:extLst>
      <p:ext uri="{BB962C8B-B14F-4D97-AF65-F5344CB8AC3E}">
        <p14:creationId xmlns:p14="http://schemas.microsoft.com/office/powerpoint/2010/main" val="38503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>
                <a:solidFill>
                  <a:schemeClr val="bg1"/>
                </a:solidFill>
              </a:rPr>
              <a:t>대단원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엘리베이터를 구현해보자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9D919-0BDA-41A2-95E3-78F78D4C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38" y="2838266"/>
            <a:ext cx="3295649" cy="32956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816D5C-C93D-4C2B-82C6-F19292CEEC24}"/>
              </a:ext>
            </a:extLst>
          </p:cNvPr>
          <p:cNvSpPr/>
          <p:nvPr/>
        </p:nvSpPr>
        <p:spPr>
          <a:xfrm>
            <a:off x="7449844" y="2838266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층 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BAC119-233D-4DF6-BC0C-580974341872}"/>
              </a:ext>
            </a:extLst>
          </p:cNvPr>
          <p:cNvSpPr/>
          <p:nvPr/>
        </p:nvSpPr>
        <p:spPr>
          <a:xfrm>
            <a:off x="7449844" y="3667329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타고 있는 사람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768E1F-80EC-4AF2-89A9-E3C1760DA99D}"/>
              </a:ext>
            </a:extLst>
          </p:cNvPr>
          <p:cNvSpPr/>
          <p:nvPr/>
        </p:nvSpPr>
        <p:spPr>
          <a:xfrm>
            <a:off x="7449843" y="4486090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엘리베이터 이동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25EB7A-E5D9-412E-8173-B3C2C6FF3E34}"/>
              </a:ext>
            </a:extLst>
          </p:cNvPr>
          <p:cNvSpPr/>
          <p:nvPr/>
        </p:nvSpPr>
        <p:spPr>
          <a:xfrm>
            <a:off x="7449842" y="5304851"/>
            <a:ext cx="2714625" cy="783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엘리베이터의 고장 여부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3342AD7-7466-4839-89C5-27210FC99040}"/>
              </a:ext>
            </a:extLst>
          </p:cNvPr>
          <p:cNvSpPr/>
          <p:nvPr/>
        </p:nvSpPr>
        <p:spPr>
          <a:xfrm>
            <a:off x="6129862" y="4214078"/>
            <a:ext cx="677045" cy="47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>
                <a:solidFill>
                  <a:schemeClr val="bg1"/>
                </a:solidFill>
              </a:rPr>
              <a:t>대단원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엘리베이터를 구현해보자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4" name="그림 1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C4B0F5EB-F5B1-4618-A29F-79793BF3C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97" y="3022500"/>
            <a:ext cx="9552620" cy="18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엘리베이터를 구현해보자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0F71951-F3DA-46B5-85B0-9FA1B03E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1" y="2649621"/>
            <a:ext cx="8124824" cy="36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클래스의 목적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하나의 개념적인 물체를 만들 때 마다 일일이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정의해주는 것은 매우 비효율적인 일이다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설계도의 역할을 하는 클래스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클래스의 목적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변수를 조작할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물체의 변수에 영향이 없어야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변수와 함수들이 그 물체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위한 코드라는 것을 분명히 해야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캡슐화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(encapsulation)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위한 클래스 사용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클래스의 목적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4CEBC-6F28-4893-B5CB-933DB010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048998"/>
            <a:ext cx="8785231" cy="18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(Object-Oriented Programming)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모든 데이터를 오브젝트</a:t>
            </a:r>
            <a:r>
              <a:rPr lang="en-US" altLang="ko-KR" sz="2400" dirty="0"/>
              <a:t>(object;</a:t>
            </a:r>
            <a:r>
              <a:rPr lang="ko-KR" altLang="en-US" sz="2400" dirty="0"/>
              <a:t>물체</a:t>
            </a:r>
            <a:r>
              <a:rPr lang="en-US" altLang="ko-KR" sz="2400" dirty="0"/>
              <a:t>)</a:t>
            </a:r>
            <a:r>
              <a:rPr lang="ko-KR" altLang="en-US" sz="2400" dirty="0"/>
              <a:t>로 취급하여 프로그래밍 하는 방법으로</a:t>
            </a:r>
            <a:r>
              <a:rPr lang="en-US" altLang="ko-KR" sz="2400" dirty="0"/>
              <a:t>, </a:t>
            </a:r>
            <a:r>
              <a:rPr lang="ko-KR" altLang="en-US" sz="2400" dirty="0"/>
              <a:t>처리 요구를 받은 객체가 자기 자신의 안에 있는 내용을 가지고 처리하는 방식이다</a:t>
            </a:r>
            <a:r>
              <a:rPr lang="en-US" altLang="ko-KR" sz="2400" dirty="0"/>
              <a:t>. - </a:t>
            </a:r>
            <a:r>
              <a:rPr lang="ko-KR" altLang="en-US" sz="2400" dirty="0"/>
              <a:t>두산백과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628CA-18D2-41D6-8B59-2ABB376ABF11}"/>
              </a:ext>
            </a:extLst>
          </p:cNvPr>
          <p:cNvSpPr txBox="1"/>
          <p:nvPr/>
        </p:nvSpPr>
        <p:spPr>
          <a:xfrm>
            <a:off x="2126665" y="4211549"/>
            <a:ext cx="9360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객체 지향 프로그래밍은 컴퓨터 프로그램을 명령어의 목록으로 보는 시각에서 벗어나 여러 개의 독립된 단위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en-US" altLang="ko-KR" sz="2400" dirty="0"/>
              <a:t>"</a:t>
            </a:r>
            <a:r>
              <a:rPr lang="ko-KR" altLang="en-US" sz="2400" dirty="0"/>
              <a:t>객체</a:t>
            </a:r>
            <a:r>
              <a:rPr lang="en-US" altLang="ko-KR" sz="2400" dirty="0"/>
              <a:t>"</a:t>
            </a:r>
            <a:r>
              <a:rPr lang="ko-KR" altLang="en-US" sz="2400" dirty="0"/>
              <a:t>들의 모임으로 파악하고자 하는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각각의 객체는 메시지를 주고받고</a:t>
            </a:r>
            <a:r>
              <a:rPr lang="en-US" altLang="ko-KR" sz="2400" dirty="0"/>
              <a:t>, </a:t>
            </a:r>
            <a:r>
              <a:rPr lang="ko-KR" altLang="en-US" sz="2400" dirty="0"/>
              <a:t>데이터를 처리할 수 있다</a:t>
            </a:r>
            <a:r>
              <a:rPr lang="en-US" altLang="ko-KR" sz="2400" dirty="0"/>
              <a:t>. – </a:t>
            </a:r>
            <a:r>
              <a:rPr lang="ko-KR" altLang="en-US" sz="2400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32332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597</Words>
  <Application>Microsoft Office PowerPoint</Application>
  <PresentationFormat>와이드스크린</PresentationFormat>
  <Paragraphs>159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AngsanaUPC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유민종</cp:lastModifiedBy>
  <cp:revision>34</cp:revision>
  <dcterms:created xsi:type="dcterms:W3CDTF">2018-03-21T02:25:20Z</dcterms:created>
  <dcterms:modified xsi:type="dcterms:W3CDTF">2018-09-27T07:28:54Z</dcterms:modified>
</cp:coreProperties>
</file>