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83" r:id="rId5"/>
    <p:sldId id="287" r:id="rId6"/>
    <p:sldId id="277" r:id="rId7"/>
    <p:sldId id="284" r:id="rId8"/>
    <p:sldId id="285" r:id="rId9"/>
    <p:sldId id="286" r:id="rId10"/>
    <p:sldId id="278" r:id="rId11"/>
    <p:sldId id="280" r:id="rId12"/>
    <p:sldId id="279" r:id="rId13"/>
    <p:sldId id="281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30EB8-D415-4645-8253-00B22C95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4BE1B-B2D7-482B-AF60-2C748058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71177-8485-41E1-BFEA-D181A92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8E0CA-FD3B-49AC-82A9-56B97B69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9599F-BF3B-4C10-81FE-FA07800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26109-D71C-43E4-AFC9-15D181A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265BF-E8EB-430E-AA2F-7D3AFB9C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D17AD-DD6E-47F6-8FC3-8880120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AF080-68D5-495F-AF3E-7BD9C80A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D48F6-C65D-4BB8-9FBF-BFC5D26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FFCF1-9711-43B2-9C1A-B57022FA2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3D6BA-B30B-48BA-9EB8-2FCBE848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F292-CBD0-474C-9FDA-9283ABE2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C567F-202E-4BCE-8F68-F4ED4BD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A12FD-3F2A-45F2-97E1-DF5AD73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C45C-3A85-455B-99CB-8AF4CC0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5779-145F-4B29-9BB7-FBC27170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51269-9105-448B-8C34-80AFB812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2B80-BA3C-4CD7-98F9-E46D817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1ED75-08E4-4075-A689-8D7D9CDE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0ACD-EC06-492A-94D6-744E5F6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552CA-9431-4BFD-AE09-30CB68F6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933F-36C4-4508-8D97-165A80B1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F3E9-2E60-4934-85C5-0CABB7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7BF0A-F99A-47CA-8A89-F67236F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334E-9AFD-4054-8942-DE54858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0092-5A79-4182-9E76-81E00176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46EB6-FA52-4630-A4BD-62235104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DE98B-627C-499C-A634-C2B4E5D4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587C9-C71F-411A-A4E3-909D3F23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3AD52-1D9F-4F3C-B9F2-E0CBC523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8E8DC-1F8B-4E8F-A552-A52FDF4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CA6E0-EEB1-442E-B309-5447292D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EAB15-FADB-4395-AC91-2ACDB7C9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A492A-1F09-4C82-8D07-FF70A393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58C6C-C877-4B5D-9A7F-82F2F394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DE32F-66D5-4ABF-94B3-A7FE0F6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A542-E57F-4C10-B971-3DECB3A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BF8C2-0FFE-453D-B14D-A8E4BBCF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FDE6-3A1D-4930-979F-DAB48C13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6C21D-2087-4359-9FAF-1DD02CD9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E91D5-5BE2-4686-9BB6-57783AE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C1A2D-09A6-4A32-8032-C3933D0F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479B3-F8DA-4C36-9A15-725D8A0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99EADF-12FA-4DE7-9893-7D1EFE2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60E96-D67E-4CD4-BDFB-219A898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4CEB-640A-4A25-9449-FE9B6652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DAA0-51D4-4FA3-9A50-616464A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53862-EDCF-4361-8E90-C7AA2998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C0210-373A-4CEE-8909-5209D9A7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0DEB-AB36-4657-AC41-2D582E9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A23C-DCFE-4D14-9296-C42B910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7846-4190-4467-977A-3894F65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E5E1F-28C6-46EF-970C-CD3E7168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192E-1347-495D-9F63-4F229DB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B1D1-82D8-4936-A477-4429CD5E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F4965-E86F-4697-A0B3-B18B71E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FB350-73EE-4864-AC22-B4DC0DF3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A367-E356-4967-A860-8A78E2F3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0BAE9-ABAB-4F17-9F4C-C108BB53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FC89C-117A-4DD8-BC2C-426A5135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B91-27C7-403C-AF6E-1F7D81D6AE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A5E53-347C-4719-AC34-F4F20978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2161-5C31-4E35-A7FC-89740B1B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5002288" y="1606576"/>
            <a:ext cx="5069010" cy="503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연습 문제 </a:t>
            </a:r>
            <a:r>
              <a:rPr lang="en-US" altLang="ko-KR" sz="48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(~</a:t>
            </a:r>
            <a:r>
              <a:rPr lang="ko-KR" altLang="en-US" sz="4800" dirty="0" err="1">
                <a:solidFill>
                  <a:schemeClr val="tx1"/>
                </a:solidFill>
              </a:rPr>
              <a:t>조건문</a:t>
            </a:r>
            <a:r>
              <a:rPr lang="en-US" altLang="ko-KR" sz="4800" dirty="0">
                <a:solidFill>
                  <a:schemeClr val="tx1"/>
                </a:solidFill>
              </a:rPr>
              <a:t>,</a:t>
            </a:r>
            <a:r>
              <a:rPr lang="ko-KR" altLang="en-US" sz="4800" dirty="0">
                <a:solidFill>
                  <a:schemeClr val="tx1"/>
                </a:solidFill>
              </a:rPr>
              <a:t> </a:t>
            </a:r>
            <a:r>
              <a:rPr lang="ko-KR" altLang="en-US" sz="4800" dirty="0" err="1">
                <a:solidFill>
                  <a:schemeClr val="tx1"/>
                </a:solidFill>
              </a:rPr>
              <a:t>반복문</a:t>
            </a:r>
            <a:r>
              <a:rPr lang="en-US" altLang="ko-KR" sz="4800" dirty="0">
                <a:solidFill>
                  <a:schemeClr val="tx1"/>
                </a:solidFill>
              </a:rPr>
              <a:t>)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2828" y="1606576"/>
            <a:ext cx="2641776" cy="5069434"/>
          </a:xfrm>
          <a:prstGeom prst="rect">
            <a:avLst/>
          </a:prstGeom>
          <a:solidFill>
            <a:srgbClr val="E2EAE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2827" y="994856"/>
            <a:ext cx="7795200" cy="619121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b="1" dirty="0" err="1">
                <a:solidFill>
                  <a:prstClr val="white"/>
                </a:solidFill>
              </a:rPr>
              <a:t>유민종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748" y="1889597"/>
            <a:ext cx="1276978" cy="273995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306589" y="1957695"/>
            <a:ext cx="137798" cy="137798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3404223" y="2084000"/>
            <a:ext cx="80328" cy="20082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501</a:t>
            </a:r>
            <a:r>
              <a:rPr lang="ko-KR" altLang="en-US" sz="1400" b="1" dirty="0">
                <a:solidFill>
                  <a:schemeClr val="bg1"/>
                </a:solidFill>
              </a:rPr>
              <a:t> 다트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501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다트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14D6CB-8946-45DA-B737-37E00B3E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58" y="929953"/>
            <a:ext cx="6212977" cy="52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6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501</a:t>
            </a:r>
            <a:r>
              <a:rPr lang="ko-KR" altLang="en-US" sz="1400" b="1" dirty="0">
                <a:solidFill>
                  <a:schemeClr val="bg1"/>
                </a:solidFill>
              </a:rPr>
              <a:t> 다트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501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다트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25BB5-6DDF-4F82-91CD-622DA1DC1651}"/>
              </a:ext>
            </a:extLst>
          </p:cNvPr>
          <p:cNvSpPr/>
          <p:nvPr/>
        </p:nvSpPr>
        <p:spPr>
          <a:xfrm>
            <a:off x="2126665" y="1866059"/>
            <a:ext cx="9360485" cy="389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501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게임은 다트를 던져 총 합이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점이 되도록 하는 게임이다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점에서 점수를 얻는 만큼 차감하는 방식으로 남은 점수가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점이 되면 게임이 끝난다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라운드마다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다트를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 던질 수 있고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 라운드 도중에 남은 점수보다 큰 점수를 얻는다면 그 라운드에 얻은 점수는 무효가 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42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501</a:t>
            </a:r>
            <a:r>
              <a:rPr lang="ko-KR" altLang="en-US" sz="1400" b="1" dirty="0">
                <a:solidFill>
                  <a:schemeClr val="bg1"/>
                </a:solidFill>
              </a:rPr>
              <a:t> 다트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501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다트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25BB5-6DDF-4F82-91CD-622DA1DC1651}"/>
              </a:ext>
            </a:extLst>
          </p:cNvPr>
          <p:cNvSpPr/>
          <p:nvPr/>
        </p:nvSpPr>
        <p:spPr>
          <a:xfrm>
            <a:off x="2126665" y="1866059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남은 점수를 입력 받고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다트로 남은 점수를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점으로 만들 수 있는지 확인하자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남은 점수를 최대한 적은 다트 개수로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점으로 만드는 방법 중에 먼저 던지는 다트의 숫자가 제일 큰 것을 출력하자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(1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다트를 비교 후 점수가 같을 경우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다트 비교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47105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501</a:t>
            </a:r>
            <a:r>
              <a:rPr lang="ko-KR" altLang="en-US" sz="1400" b="1" dirty="0">
                <a:solidFill>
                  <a:schemeClr val="bg1"/>
                </a:solidFill>
              </a:rPr>
              <a:t> 다트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501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다트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25BB5-6DDF-4F82-91CD-622DA1DC1651}"/>
              </a:ext>
            </a:extLst>
          </p:cNvPr>
          <p:cNvSpPr/>
          <p:nvPr/>
        </p:nvSpPr>
        <p:spPr>
          <a:xfrm>
            <a:off x="2126665" y="1866059"/>
            <a:ext cx="9360485" cy="44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Ex) 61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점이 남았다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(Triple 20, single 1)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(Triple 7, double 20)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(Bull, single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(double 19, double 2)…..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먼저 던지는 다트의 점수가 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(60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제일 크므로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출력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8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501</a:t>
            </a:r>
            <a:r>
              <a:rPr lang="ko-KR" altLang="en-US" sz="1400" b="1" dirty="0">
                <a:solidFill>
                  <a:schemeClr val="bg1"/>
                </a:solidFill>
              </a:rPr>
              <a:t> 다트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501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 다트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25BB5-6DDF-4F82-91CD-622DA1DC1651}"/>
              </a:ext>
            </a:extLst>
          </p:cNvPr>
          <p:cNvSpPr/>
          <p:nvPr/>
        </p:nvSpPr>
        <p:spPr>
          <a:xfrm>
            <a:off x="2126665" y="1866059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남은 점수를 입력 받고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다트로 남은 점수를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점으로 만들 수 있는지 확인하자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남은 점수를 최대한 적은 다트 개수로 던지는 방법 중에 쉬운 난이도로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점으로 만들 수 있는 방법을 생각해보자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Triple&gt;Bull&gt;double&gt;single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21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목차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연습문제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구구단 출력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완벽수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4. 501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다트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구구단 출력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구구단 출력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다음과 같이 구구단을 출력해보자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0A9BB6-BC1C-4C5F-BE82-E32939B24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" r="1451" b="1"/>
          <a:stretch/>
        </p:blipFill>
        <p:spPr>
          <a:xfrm>
            <a:off x="1684039" y="2649621"/>
            <a:ext cx="9991466" cy="1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구구단 출력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구구단 출력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389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Tip1. print(“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쓸말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end=‘ ‘)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해주면 강제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개행이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되지 않습니다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Tip2. print(“%2d”,%(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해주면 변수가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자리 수를 넘지 않을 때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칸을 차지하게 해줍니다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Tip3. print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변수와 문자열을 섞어서 출력해주고 싶을 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Print(a, ”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, b ,“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, c)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사용해서 할 수 있습니다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9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구구단 출력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구구단 출력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Tip4.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문자열과 변수를 섞고 싶을 때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print(“%d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%d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나누면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”%(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a,b,c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첫번째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두번째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세번째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들어가서 출력되어집니다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12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완벽수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완벽수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자연수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자기 자신을 제외한 약수를 더했을 때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 된다면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자연수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완벽수라고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합니다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99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</a:rPr>
              <a:t>완벽수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완벽수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218508" y="1880461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어떠한 자연수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입력했을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약수를 구하세요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완벽수인지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판단하고 출력하세요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어떠한 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보다 작은 완벽수가 몇 개 인지 출력하세요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496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</a:rPr>
              <a:t>한수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한수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218508" y="1880461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어떠한 자연수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각 자리수가 등차수열을 이룰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수를 한수라고 합니다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Ex) 2468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한수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1237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한수가 아니다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413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>
                <a:solidFill>
                  <a:schemeClr val="bg1"/>
                </a:solidFill>
              </a:rPr>
              <a:t>한수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한수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218508" y="1880461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보다 작은 자연수를 입력 받았을 때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자연수가 한수인지 판단하여 출력하자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보다 작은 자연수를 입력 받았을 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자연수 보다 작은 한수가 몇 개 있는지 판단하여 출력하자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964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585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AngsanaUPC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유민종</dc:creator>
  <cp:lastModifiedBy> </cp:lastModifiedBy>
  <cp:revision>13</cp:revision>
  <dcterms:created xsi:type="dcterms:W3CDTF">2018-03-21T02:25:20Z</dcterms:created>
  <dcterms:modified xsi:type="dcterms:W3CDTF">2018-04-05T08:02:19Z</dcterms:modified>
</cp:coreProperties>
</file>