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  <p:sldId id="288" r:id="rId9"/>
    <p:sldId id="276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5DD0120-1996-4BE4-9D1D-645A72BE3BA6}">
          <p14:sldIdLst>
            <p14:sldId id="267"/>
            <p14:sldId id="269"/>
            <p14:sldId id="270"/>
            <p14:sldId id="271"/>
            <p14:sldId id="272"/>
            <p14:sldId id="273"/>
            <p14:sldId id="274"/>
            <p14:sldId id="288"/>
            <p14:sldId id="276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1C807-3E66-4EF1-A811-77D1028E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94AF82-41A6-4F14-8F4D-848F353FD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57DF0-9D0C-4127-9AF7-D69A368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2D7-8B5D-456C-A7E8-AF273F5269C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C929C-D0DD-471E-A687-9C276342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43647-3BAC-466A-8781-EA5FACC0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F3E8-E066-41D3-AA09-8A2705B97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49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7DEBE-B66A-43C4-9A28-A695B5AF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EF74F-A81E-4234-8B6C-EF2AC4CF7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78C9A-223F-43F4-8C14-9E4AD77F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2D7-8B5D-456C-A7E8-AF273F5269C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C1C0A-66B2-46EA-938C-F08809B1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3F0D1-08E9-4C26-85A7-EB5202CB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F3E8-E066-41D3-AA09-8A2705B97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2D3E9E-2510-47EF-A8AC-B070DEEF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2507F-1EFB-45FA-8B45-04BD1EAE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02863-FBD8-44F3-9C82-D136CC68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2D7-8B5D-456C-A7E8-AF273F5269C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D4AA8-FDA4-492C-882F-4EE29F35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55BB2-CA66-4353-AAA1-470E972B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F3E8-E066-41D3-AA09-8A2705B97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B50B-3BCC-46F0-8FDC-D0AB6953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7C7DC-344B-40CE-A7FF-C5AFA6111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1B18D-4A98-4EB2-924F-0D71A1DC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2D7-8B5D-456C-A7E8-AF273F5269C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F7D83-719E-4406-8E1C-2681C11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E2302-9017-4F72-8EF4-C669C4D4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F3E8-E066-41D3-AA09-8A2705B97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24BB9-D1A7-4792-83DA-C0C4EBD2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A4170-A57A-44DC-9DF7-772AD7F5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1FAAD-A51A-4C42-AA96-28E223BF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2D7-8B5D-456C-A7E8-AF273F5269C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99847-DEAA-4816-99D1-1F7ABE66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5E244-637C-4AD7-AAF8-1267AC0D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F3E8-E066-41D3-AA09-8A2705B97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3AA1-D3BA-48A1-94CE-0D004354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6BADE-EE78-43F3-BCBD-2FFC10CD0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12BED-535B-4A68-BC31-78B7870DC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4299B2-D3DE-4F72-AB77-527815C3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2D7-8B5D-456C-A7E8-AF273F5269C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99D7-5A2D-44D2-B849-F937F20D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B8D80-ABEB-458D-83D3-28C89E1E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F3E8-E066-41D3-AA09-8A2705B97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1060C-AEC7-4E3D-B1A2-B4D232DB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81001-5AF8-41C8-A882-770109AD5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90B034-B343-476A-8F6B-F3EA563C7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97BBE6-CD7A-4ED6-923D-7925B58C3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65CBE3-D0CE-4104-9EA9-AA2501C59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57D32-9A59-4FF3-882A-E16DD96B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2D7-8B5D-456C-A7E8-AF273F5269C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E27651-F89F-4DD8-A580-39FB7D54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5D921C-D8D5-46B3-BFD9-7D9B4D72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F3E8-E066-41D3-AA09-8A2705B97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0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917BA-0408-4122-8516-DA7AF9AF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27F559-199A-42E0-9A00-8CBEA34D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2D7-8B5D-456C-A7E8-AF273F5269C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87D940-1F1B-4B31-BF14-DEB29892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305164-8F72-4370-A536-307624D2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F3E8-E066-41D3-AA09-8A2705B97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97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3225EC-A312-49ED-B8B5-59A7046A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2D7-8B5D-456C-A7E8-AF273F5269C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75B46-786F-4545-A3B5-B31E735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C68E3A-B2C1-45E1-B8DE-87CC6A78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F3E8-E066-41D3-AA09-8A2705B97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2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B516F-F546-4CD4-8756-A4302F8E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FAAEC-99C4-4800-9413-5AE942D6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F945E-DFDD-425C-A36A-9D6823F7A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20954-0FA9-4BD7-8C6B-7B14238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2D7-8B5D-456C-A7E8-AF273F5269C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DB18B8-B4D5-460E-BEFA-1FD4D0A3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8CD75-0AE0-4612-9567-4EE0ACDC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F3E8-E066-41D3-AA09-8A2705B97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E46F0-5C6D-4948-AB31-DBC94960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E0F8A1-CD99-4982-9063-A80E54E02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B6AB08-BBFA-4F22-BCF6-ED9748DD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15C65-D1F2-4608-AE85-8F787A19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B2D7-8B5D-456C-A7E8-AF273F5269C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24A26-73F6-47BB-B381-66AD63D9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13F68-921A-461E-9C46-8789C451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F3E8-E066-41D3-AA09-8A2705B97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9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DC5607-363E-493C-9F7C-04FE024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C7270-987F-4244-BB55-39D0EFE0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66DDD-FA5F-47A4-9802-567401C8F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B2D7-8B5D-456C-A7E8-AF273F5269C6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B2C1C-FD84-4DEC-B5C3-DA55341EA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352DF-7B2C-4E7F-B40F-D436E6BB1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F3E8-E066-41D3-AA09-8A2705B97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3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5002288" y="1606576"/>
            <a:ext cx="5069010" cy="5032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</a:rPr>
              <a:t>Python</a:t>
            </a:r>
            <a:r>
              <a:rPr lang="ko-KR" altLang="en-US" sz="4800" dirty="0">
                <a:solidFill>
                  <a:schemeClr val="tx1"/>
                </a:solidFill>
              </a:rPr>
              <a:t> 기본 </a:t>
            </a:r>
            <a:r>
              <a:rPr lang="en-US" altLang="ko-KR" sz="4800" dirty="0">
                <a:solidFill>
                  <a:schemeClr val="tx1"/>
                </a:solidFill>
              </a:rPr>
              <a:t>1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2828" y="1606576"/>
            <a:ext cx="2641776" cy="5069434"/>
          </a:xfrm>
          <a:prstGeom prst="rect">
            <a:avLst/>
          </a:prstGeom>
          <a:solidFill>
            <a:srgbClr val="E2EAEC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2827" y="994856"/>
            <a:ext cx="7795200" cy="619121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b="1" dirty="0" err="1">
                <a:solidFill>
                  <a:prstClr val="white"/>
                </a:solidFill>
              </a:rPr>
              <a:t>유민종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61748" y="1889597"/>
            <a:ext cx="1276978" cy="273995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3306589" y="1957695"/>
            <a:ext cx="137798" cy="137798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3404223" y="2084000"/>
            <a:ext cx="80328" cy="20082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0" y="5167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자료형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숫자의 모음을 나타내기 위한 자료형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 안에는 어떠한 자료형도 포함시킬 수 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2C8ABF3-DBBE-4D07-84D6-C6B3DE0FA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91" y="3862979"/>
            <a:ext cx="9535214" cy="18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2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자료형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리스트의 인덱싱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슬라이싱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리스트는 첫번째 요소부터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0, 1, 2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번으로 센다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리스트의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슬라이싱은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아래와 같이 사용한다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893D7D0-49D8-4BD7-BAA2-430126B1B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3317240"/>
            <a:ext cx="8476110" cy="26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2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자료형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리스트의 연산자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문자열과 같은 방법으로 더한다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입력한 숫자만큼 반복한다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B38A3B2-EBAB-4F93-AAAC-1CDBB1795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3137958"/>
            <a:ext cx="8897799" cy="315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자료형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 요소의 수정 및 삭제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966714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 요소의 수정 및 삭제는 다음과 같이 가능하다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2B761EA-D0ED-4F6E-867B-8F0CF9586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2541680"/>
            <a:ext cx="6787346" cy="37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8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자료형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 관련 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77868" y="1533659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4B68B2-3E89-428A-B22B-746E7436708F}"/>
              </a:ext>
            </a:extLst>
          </p:cNvPr>
          <p:cNvSpPr/>
          <p:nvPr/>
        </p:nvSpPr>
        <p:spPr>
          <a:xfrm>
            <a:off x="2218508" y="3774643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91A6F02-875B-4DF6-863C-E96CB0583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68" y="2046463"/>
            <a:ext cx="7199812" cy="1946585"/>
          </a:xfrm>
          <a:prstGeom prst="rect">
            <a:avLst/>
          </a:prstGeom>
        </p:spPr>
      </p:pic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1CD8D4C-F09C-4F64-A02F-0043BC1B9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79" y="4419735"/>
            <a:ext cx="7412080" cy="16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1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자료형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 관련 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966714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4B68B2-3E89-428A-B22B-746E7436708F}"/>
              </a:ext>
            </a:extLst>
          </p:cNvPr>
          <p:cNvSpPr/>
          <p:nvPr/>
        </p:nvSpPr>
        <p:spPr>
          <a:xfrm>
            <a:off x="2126664" y="4089190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4011834-D86C-4CE1-8338-2FCE1F57D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4706853"/>
            <a:ext cx="8483462" cy="1810318"/>
          </a:xfrm>
          <a:prstGeom prst="rect">
            <a:avLst/>
          </a:prstGeom>
        </p:spPr>
      </p:pic>
      <p:pic>
        <p:nvPicPr>
          <p:cNvPr id="8" name="그림 7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D3230E6E-6549-4FEE-9F64-B622C1F29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2747112"/>
            <a:ext cx="8476111" cy="11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8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자료형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 관련 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966714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4B68B2-3E89-428A-B22B-746E7436708F}"/>
              </a:ext>
            </a:extLst>
          </p:cNvPr>
          <p:cNvSpPr/>
          <p:nvPr/>
        </p:nvSpPr>
        <p:spPr>
          <a:xfrm>
            <a:off x="2126664" y="4164682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6E4EFD0-2159-4C13-A971-57BEBCABE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4968241"/>
            <a:ext cx="8667788" cy="1211626"/>
          </a:xfrm>
          <a:prstGeom prst="rect">
            <a:avLst/>
          </a:prstGeom>
        </p:spPr>
      </p:pic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927DF46-E2CC-4189-9EE3-7B727FEC9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2693317"/>
            <a:ext cx="8476111" cy="15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7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자료형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 관련 함수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966714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4B68B2-3E89-428A-B22B-746E7436708F}"/>
              </a:ext>
            </a:extLst>
          </p:cNvPr>
          <p:cNvSpPr/>
          <p:nvPr/>
        </p:nvSpPr>
        <p:spPr>
          <a:xfrm>
            <a:off x="2126664" y="3825528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extend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B1F892-476D-48AD-8B87-91248CBD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44" y="2526723"/>
            <a:ext cx="8468570" cy="1318875"/>
          </a:xfrm>
          <a:prstGeom prst="rect">
            <a:avLst/>
          </a:prstGeom>
        </p:spPr>
      </p:pic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215ECF8-529D-4F50-B140-9CD6F05D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4471859"/>
            <a:ext cx="8397450" cy="14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개발 환경 설정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3.6.2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0933037-FF8A-4754-897C-A4B7A31D2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1888170"/>
            <a:ext cx="5869255" cy="344818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972751-4AA0-4573-AD14-6FE2DA588346}"/>
              </a:ext>
            </a:extLst>
          </p:cNvPr>
          <p:cNvSpPr/>
          <p:nvPr/>
        </p:nvSpPr>
        <p:spPr>
          <a:xfrm>
            <a:off x="2084529" y="5572770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http://www.python.org</a:t>
            </a:r>
          </a:p>
        </p:txBody>
      </p:sp>
    </p:spTree>
    <p:extLst>
      <p:ext uri="{BB962C8B-B14F-4D97-AF65-F5344CB8AC3E}">
        <p14:creationId xmlns:p14="http://schemas.microsoft.com/office/powerpoint/2010/main" val="29472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개발 환경 설정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Anaconda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972751-4AA0-4573-AD14-6FE2DA588346}"/>
              </a:ext>
            </a:extLst>
          </p:cNvPr>
          <p:cNvSpPr/>
          <p:nvPr/>
        </p:nvSpPr>
        <p:spPr>
          <a:xfrm>
            <a:off x="2126665" y="5624480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http://www.anaconda.com/download/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D79522-7345-4420-A797-5C5BC5096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190171"/>
            <a:ext cx="5991175" cy="29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8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개발 환경 설정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Spyder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E97E664-3D45-4534-BDFD-25C3356190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8"/>
          <a:stretch/>
        </p:blipFill>
        <p:spPr>
          <a:xfrm>
            <a:off x="2207945" y="1860875"/>
            <a:ext cx="7511552" cy="359504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218508" y="5665038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Anaconda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prompt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Spyder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2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44086" y="5167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선언과 초기화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780434"/>
            <a:ext cx="3674695" cy="33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변수는 원하는 수를 담아두는 공간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파이썬에서는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변수의 선언과 초기화를 동시에 해준다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F31CB8C-B8F7-4FF7-8785-41DEDB02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60" y="1780434"/>
            <a:ext cx="5802213" cy="44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자료형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정수형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실수형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281109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파이썬에서는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자료형을 적어주지 않아도 지 혼자 판단해서 정한다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536943C-C1D1-43A7-8C8F-815819008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629484"/>
            <a:ext cx="6393625" cy="49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1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자료형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연산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+,-,*,/ 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사칙연산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 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나눗셈의 나머지 반환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나눗셈후 소수점 버림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파이썬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버전 에서는 나누기를 하면 실수형으로 바뀐다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66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자료형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 연산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BA4C39A-0901-4E47-8B42-39E0BAFE3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1723122"/>
            <a:ext cx="6245175" cy="48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9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7342" y="34082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변수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변수의 자료형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문자열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변수에 문자열을 넣으면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자료형의 변수가 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자세한 내용을 알고 싶다면 아래 링크를 방문하자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https://wikidocs.net/13</a:t>
            </a:r>
          </a:p>
        </p:txBody>
      </p:sp>
    </p:spTree>
    <p:extLst>
      <p:ext uri="{BB962C8B-B14F-4D97-AF65-F5344CB8AC3E}">
        <p14:creationId xmlns:p14="http://schemas.microsoft.com/office/powerpoint/2010/main" val="394872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356</Words>
  <Application>Microsoft Office PowerPoint</Application>
  <PresentationFormat>와이드스크린</PresentationFormat>
  <Paragraphs>98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기본 1</dc:title>
  <dc:creator>유민종</dc:creator>
  <cp:lastModifiedBy> </cp:lastModifiedBy>
  <cp:revision>23</cp:revision>
  <dcterms:created xsi:type="dcterms:W3CDTF">2018-03-13T23:42:33Z</dcterms:created>
  <dcterms:modified xsi:type="dcterms:W3CDTF">2018-03-15T08:45:24Z</dcterms:modified>
</cp:coreProperties>
</file>