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93" r:id="rId12"/>
    <p:sldId id="284" r:id="rId13"/>
    <p:sldId id="285" r:id="rId14"/>
    <p:sldId id="286" r:id="rId15"/>
    <p:sldId id="288" r:id="rId16"/>
    <p:sldId id="287" r:id="rId17"/>
    <p:sldId id="292" r:id="rId18"/>
    <p:sldId id="289" r:id="rId19"/>
    <p:sldId id="290" r:id="rId20"/>
    <p:sldId id="291" r:id="rId21"/>
    <p:sldId id="294" r:id="rId22"/>
    <p:sldId id="295" r:id="rId23"/>
    <p:sldId id="296" r:id="rId24"/>
    <p:sldId id="299" r:id="rId25"/>
    <p:sldId id="298" r:id="rId26"/>
    <p:sldId id="297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30EB8-D415-4645-8253-00B22C950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44BE1B-B2D7-482B-AF60-2C748058B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571177-8485-41E1-BFEA-D181A9283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B91-27C7-403C-AF6E-1F7D81D6AEAE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08E0CA-FD3B-49AC-82A9-56B97B69E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A9599F-BF3B-4C10-81FE-FA0780062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6000-A5A9-4B38-83D8-18BB6D59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850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26109-D71C-43E4-AFC9-15D181AB1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5265BF-E8EB-430E-AA2F-7D3AFB9CB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AD17AD-DD6E-47F6-8FC3-888012099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B91-27C7-403C-AF6E-1F7D81D6AEAE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5AF080-68D5-495F-AF3E-7BD9C80AA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DD48F6-C65D-4BB8-9FBF-BFC5D26E1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6000-A5A9-4B38-83D8-18BB6D59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331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FFFCF1-9711-43B2-9C1A-B57022FA2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93D6BA-B30B-48BA-9EB8-2FCBE8486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50F292-CBD0-474C-9FDA-9283ABE24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B91-27C7-403C-AF6E-1F7D81D6AEAE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BC567F-202E-4BCE-8F68-F4ED4BD71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BA12FD-3F2A-45F2-97E1-DF5AD7325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6000-A5A9-4B38-83D8-18BB6D59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5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AC45C-3A85-455B-99CB-8AF4CC0CE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C55779-145F-4B29-9BB7-FBC27170C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551269-9105-448B-8C34-80AFB812A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B91-27C7-403C-AF6E-1F7D81D6AEAE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F32B80-BA3C-4CD7-98F9-E46D81769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C1ED75-08E4-4075-A689-8D7D9CDE4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6000-A5A9-4B38-83D8-18BB6D59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608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50ACD-EC06-492A-94D6-744E5F6C8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D552CA-9431-4BFD-AE09-30CB68F6C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E4933F-36C4-4508-8D97-165A80B13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B91-27C7-403C-AF6E-1F7D81D6AEAE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6DF3E9-2E60-4934-85C5-0CABB7A7F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D7BF0A-F99A-47CA-8A89-F67236F25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6000-A5A9-4B38-83D8-18BB6D59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49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1334E-9AFD-4054-8942-DE54858A6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930092-5A79-4182-9E76-81E001761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C46EB6-FA52-4630-A4BD-622351041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8DE98B-627C-499C-A634-C2B4E5D41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B91-27C7-403C-AF6E-1F7D81D6AEAE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2587C9-C71F-411A-A4E3-909D3F23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73AD52-1D9F-4F3C-B9F2-E0CBC523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6000-A5A9-4B38-83D8-18BB6D59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310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B8E8DC-1F8B-4E8F-A552-A52FDF45F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3CA6E0-EEB1-442E-B309-5447292DF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DEAB15-FADB-4395-AC91-2ACDB7C96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AA492A-1F09-4C82-8D07-FF70A393CD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258C6C-C877-4B5D-9A7F-82F2F39488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FDE32F-66D5-4ABF-94B3-A7FE0F6BD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B91-27C7-403C-AF6E-1F7D81D6AEAE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B9A542-E57F-4C10-B971-3DECB3A19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1BF8C2-0FFE-453D-B14D-A8E4BBCF8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6000-A5A9-4B38-83D8-18BB6D59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39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9FDE6-3A1D-4930-979F-DAB48C131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56C21D-2087-4359-9FAF-1DD02CD9F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B91-27C7-403C-AF6E-1F7D81D6AEAE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FE91D5-5BE2-4686-9BB6-57783AEF1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1C1A2D-09A6-4A32-8032-C3933D0F7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6000-A5A9-4B38-83D8-18BB6D59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34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A479B3-F8DA-4C36-9A15-725D8A05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B91-27C7-403C-AF6E-1F7D81D6AEAE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99EADF-12FA-4DE7-9893-7D1EFE24F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660E96-D67E-4CD4-BDFB-219A89811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6000-A5A9-4B38-83D8-18BB6D59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05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14CEB-640A-4A25-9449-FE9B66527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2CDAA0-51D4-4FA3-9A50-616464A6B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753862-EDCF-4361-8E90-C7AA29980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DC0210-373A-4CEE-8909-5209D9A71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B91-27C7-403C-AF6E-1F7D81D6AEAE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C50DEB-AB36-4657-AC41-2D582E978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2FA23C-DCFE-4D14-9296-C42B91073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6000-A5A9-4B38-83D8-18BB6D59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60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F7846-4190-4467-977A-3894F65C5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2E5E1F-28C6-46EF-970C-CD3E71685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EE192E-1347-495D-9F63-4F229DB1C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53B1D1-82D8-4936-A477-4429CD5E7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B91-27C7-403C-AF6E-1F7D81D6AEAE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8F4965-E86F-4697-A0B3-B18B71E0E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AFB350-73EE-4864-AC22-B4DC0DF31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6000-A5A9-4B38-83D8-18BB6D59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93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A9A367-E356-4967-A860-8A78E2F33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C0BAE9-ABAB-4F17-9F4C-C108BB53B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8FC89C-117A-4DD8-BC2C-426A51354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D1B91-27C7-403C-AF6E-1F7D81D6AEAE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7A5E53-347C-4719-AC34-F4F209785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552161-5C31-4E35-A7FC-89740B1B4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46000-A5A9-4B38-83D8-18BB6D59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41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/>
          <p:cNvSpPr/>
          <p:nvPr/>
        </p:nvSpPr>
        <p:spPr>
          <a:xfrm>
            <a:off x="5002288" y="1606576"/>
            <a:ext cx="5069010" cy="50323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tx1"/>
                </a:solidFill>
              </a:rPr>
              <a:t>Python</a:t>
            </a:r>
            <a:r>
              <a:rPr lang="ko-KR" altLang="en-US" sz="4800" dirty="0">
                <a:solidFill>
                  <a:schemeClr val="tx1"/>
                </a:solidFill>
              </a:rPr>
              <a:t> 기본 </a:t>
            </a:r>
            <a:r>
              <a:rPr lang="en-US" altLang="ko-KR" sz="4800" dirty="0">
                <a:solidFill>
                  <a:schemeClr val="tx1"/>
                </a:solidFill>
              </a:rPr>
              <a:t>3</a:t>
            </a:r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02828" y="1606576"/>
            <a:ext cx="2641776" cy="5069434"/>
          </a:xfrm>
          <a:prstGeom prst="rect">
            <a:avLst/>
          </a:prstGeom>
          <a:solidFill>
            <a:srgbClr val="E2EAEC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02827" y="994856"/>
            <a:ext cx="7795200" cy="619121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600" b="1" dirty="0" err="1">
                <a:solidFill>
                  <a:prstClr val="white"/>
                </a:solidFill>
              </a:rPr>
              <a:t>유민종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161748" y="1889597"/>
            <a:ext cx="1276978" cy="273995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12" name="도넛 11"/>
          <p:cNvSpPr/>
          <p:nvPr/>
        </p:nvSpPr>
        <p:spPr>
          <a:xfrm>
            <a:off x="3306589" y="1957695"/>
            <a:ext cx="137798" cy="137798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prstClr val="black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3404223" y="2084000"/>
            <a:ext cx="80328" cy="20082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094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48217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2. </a:t>
            </a:r>
            <a:r>
              <a:rPr lang="ko-KR" altLang="en-US" sz="1400" b="1" dirty="0" err="1">
                <a:solidFill>
                  <a:schemeClr val="bg1"/>
                </a:solidFill>
              </a:rPr>
              <a:t>조건문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조건문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- if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126665" y="1866059"/>
            <a:ext cx="93604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elif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 아닌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쓰면 어떻게 될까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</p:txBody>
      </p:sp>
      <p:pic>
        <p:nvPicPr>
          <p:cNvPr id="3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BD79E72D-261E-43BA-864A-20CF7663B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488" y="2924148"/>
            <a:ext cx="9287662" cy="285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35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48217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2. </a:t>
            </a:r>
            <a:r>
              <a:rPr lang="ko-KR" altLang="en-US" sz="1400" b="1" dirty="0" err="1">
                <a:solidFill>
                  <a:schemeClr val="bg1"/>
                </a:solidFill>
              </a:rPr>
              <a:t>조건문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조건문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–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조건부 표현식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pic>
        <p:nvPicPr>
          <p:cNvPr id="4" name="그림 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8C0B22A9-DE79-4645-8084-41E5E3327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522" y="1824589"/>
            <a:ext cx="9360484" cy="179262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6052059-C8C0-4520-B62B-DE36340F6E19}"/>
              </a:ext>
            </a:extLst>
          </p:cNvPr>
          <p:cNvSpPr/>
          <p:nvPr/>
        </p:nvSpPr>
        <p:spPr>
          <a:xfrm>
            <a:off x="2073522" y="3858858"/>
            <a:ext cx="93604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가독성이 좋아진다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67944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48217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3. </a:t>
            </a:r>
            <a:r>
              <a:rPr lang="ko-KR" altLang="en-US" sz="1400" b="1" dirty="0" err="1">
                <a:solidFill>
                  <a:schemeClr val="bg1"/>
                </a:solidFill>
              </a:rPr>
              <a:t>반복문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반복문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-for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126664" y="1869802"/>
            <a:ext cx="93604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부터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까지의 합을 구해보자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91D33EF7-043A-48D3-A874-C34905ECB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64" y="2701416"/>
            <a:ext cx="9015818" cy="150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863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48217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3. </a:t>
            </a:r>
            <a:r>
              <a:rPr lang="ko-KR" altLang="en-US" sz="1400" b="1" dirty="0" err="1">
                <a:solidFill>
                  <a:schemeClr val="bg1"/>
                </a:solidFill>
              </a:rPr>
              <a:t>반복문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반복문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- for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126665" y="1880461"/>
            <a:ext cx="9360485" cy="112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(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변수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in range((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시작 숫자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),(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끝 숫자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),(1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회 </a:t>
            </a:r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반복시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증가량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)):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(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반복 내용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pic>
        <p:nvPicPr>
          <p:cNvPr id="4" name="그림 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91D33EF7-043A-48D3-A874-C34905ECB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65" y="4196021"/>
            <a:ext cx="9015818" cy="150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082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48217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3. </a:t>
            </a:r>
            <a:r>
              <a:rPr lang="ko-KR" altLang="en-US" sz="1400" b="1" dirty="0" err="1">
                <a:solidFill>
                  <a:schemeClr val="bg1"/>
                </a:solidFill>
              </a:rPr>
              <a:t>반복문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반복문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- for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126665" y="1880461"/>
            <a:ext cx="9360485" cy="1682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range((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시작 지점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),(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끝 지점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),(1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회 </a:t>
            </a:r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반복시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증가량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range((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시작 지점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),(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끝 지점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))      (</a:t>
            </a:r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증가량은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1)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 range(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끝 지점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                      (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시작 지점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0, </a:t>
            </a:r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증가량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1)</a:t>
            </a:r>
          </a:p>
        </p:txBody>
      </p:sp>
      <p:pic>
        <p:nvPicPr>
          <p:cNvPr id="4" name="그림 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91D33EF7-043A-48D3-A874-C34905ECB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65" y="4196021"/>
            <a:ext cx="9015818" cy="150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43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48217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3. </a:t>
            </a:r>
            <a:r>
              <a:rPr lang="ko-KR" altLang="en-US" sz="1400" b="1" dirty="0" err="1">
                <a:solidFill>
                  <a:schemeClr val="bg1"/>
                </a:solidFill>
              </a:rPr>
              <a:t>반복문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반복문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- for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126665" y="1880461"/>
            <a:ext cx="93604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List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에서 최댓값을 찾아 출력해보자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pic>
        <p:nvPicPr>
          <p:cNvPr id="14" name="그림 1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80DF9883-D9DB-42AA-8AC0-CE79CB52F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65" y="3145868"/>
            <a:ext cx="9516848" cy="208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648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48217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3. </a:t>
            </a:r>
            <a:r>
              <a:rPr lang="ko-KR" altLang="en-US" sz="1400" b="1" dirty="0" err="1">
                <a:solidFill>
                  <a:schemeClr val="bg1"/>
                </a:solidFill>
              </a:rPr>
              <a:t>반복문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반복문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- while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126665" y="1880461"/>
            <a:ext cx="9360485" cy="2790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while (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조건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(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반복 내용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(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반복 내용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조건이 참일 때 반복할 내용을 반복한다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3062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48217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3. </a:t>
            </a:r>
            <a:r>
              <a:rPr lang="ko-KR" altLang="en-US" sz="1400" b="1" dirty="0" err="1">
                <a:solidFill>
                  <a:schemeClr val="bg1"/>
                </a:solidFill>
              </a:rPr>
              <a:t>반복문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반복문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- while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126665" y="1880461"/>
            <a:ext cx="9360485" cy="2236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문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반복 횟수를 알 때 사용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While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문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반복 횟수를 모를 때 사용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웬만하면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문을 쓰자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4051329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48217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3. </a:t>
            </a:r>
            <a:r>
              <a:rPr lang="ko-KR" altLang="en-US" sz="1400" b="1" dirty="0" err="1">
                <a:solidFill>
                  <a:schemeClr val="bg1"/>
                </a:solidFill>
              </a:rPr>
              <a:t>반복문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반복문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–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무한 루프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126665" y="1880461"/>
            <a:ext cx="9548840" cy="4452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While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문에서 조건을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True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하면 계속하여 반복이 일어난다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while True: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……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……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True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대신에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 아닌 숫자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내용이 있는 리스트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공백이 아닌 문자열 등등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True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의미를 가진 것도 조건으로 사용 가능하다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5959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48217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3. </a:t>
            </a:r>
            <a:r>
              <a:rPr lang="ko-KR" altLang="en-US" sz="1400" b="1" dirty="0" err="1">
                <a:solidFill>
                  <a:schemeClr val="bg1"/>
                </a:solidFill>
              </a:rPr>
              <a:t>반복문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반복문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- break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126665" y="1880461"/>
            <a:ext cx="93604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반복문을 강제로 빠져나올 때 사용한다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pic>
        <p:nvPicPr>
          <p:cNvPr id="3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81653D28-1DD9-48C3-8A26-E882E9460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437" y="2493391"/>
            <a:ext cx="9328940" cy="353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5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400" b="1" dirty="0">
                <a:solidFill>
                  <a:schemeClr val="bg1"/>
                </a:solidFill>
              </a:rPr>
              <a:t>목차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우박수를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 구해보자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126665" y="1866059"/>
            <a:ext cx="9360485" cy="1682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우박수에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대하여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조건문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반복문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669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48217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3. </a:t>
            </a:r>
            <a:r>
              <a:rPr lang="ko-KR" altLang="en-US" sz="1400" b="1" dirty="0" err="1">
                <a:solidFill>
                  <a:schemeClr val="bg1"/>
                </a:solidFill>
              </a:rPr>
              <a:t>반복문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반복문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– continue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126665" y="1880461"/>
            <a:ext cx="93604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뒤의 내용을 무시하고 바로 다음 반복을 시행한다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pic>
        <p:nvPicPr>
          <p:cNvPr id="3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BAA95E63-9A88-4BBB-91B7-EF52AFAC0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64" y="2678425"/>
            <a:ext cx="9360484" cy="268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464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48217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3. </a:t>
            </a:r>
            <a:r>
              <a:rPr lang="ko-KR" altLang="en-US" sz="1400" b="1" dirty="0" err="1">
                <a:solidFill>
                  <a:schemeClr val="bg1"/>
                </a:solidFill>
              </a:rPr>
              <a:t>반복문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반복문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– continue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126665" y="1880461"/>
            <a:ext cx="93604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뒤의 내용을 무시하고 바로 다음 반복을 시행한다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pic>
        <p:nvPicPr>
          <p:cNvPr id="3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BAA95E63-9A88-4BBB-91B7-EF52AFAC0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64" y="2678425"/>
            <a:ext cx="9360484" cy="268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088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4. </a:t>
            </a:r>
            <a:r>
              <a:rPr lang="ko-KR" altLang="en-US" sz="1400" b="1" dirty="0">
                <a:solidFill>
                  <a:schemeClr val="bg1"/>
                </a:solidFill>
              </a:rPr>
              <a:t>실습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오늘의 목표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126665" y="1866059"/>
            <a:ext cx="9360485" cy="2236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원하는 첫 숫자를 입력했을 때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우박수의 과정을 출력해보자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원하는 숫자가 몇번의 과정을 거쳐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 되는지 출력해보자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과정 중에 제일 큰 수와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 큰 수가 </a:t>
            </a:r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몇번째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과정에서 나왔는지 출력해보자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426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4. </a:t>
            </a:r>
            <a:r>
              <a:rPr lang="ko-KR" altLang="en-US" sz="1400" b="1" dirty="0">
                <a:solidFill>
                  <a:schemeClr val="bg1"/>
                </a:solidFill>
              </a:rPr>
              <a:t>실습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오늘의 목표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126665" y="1866059"/>
            <a:ext cx="9360485" cy="2236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원하는 자연수를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입력했을 때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우박수의 과정을 출력해보자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원하는 숫자가 몇번의 과정을 거쳐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 되는지 출력해보자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과정 중에 제일 큰 수와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 큰 수가 </a:t>
            </a:r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몇번째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과정에서 나왔는지 출력해보자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469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4. </a:t>
            </a:r>
            <a:r>
              <a:rPr lang="ko-KR" altLang="en-US" sz="1400" b="1" dirty="0">
                <a:solidFill>
                  <a:schemeClr val="bg1"/>
                </a:solidFill>
              </a:rPr>
              <a:t>실습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대입 연산자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126665" y="1866059"/>
            <a:ext cx="9360485" cy="3344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a=a+1  -&gt; a+=1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a=a*2   -&gt; a*=1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a=a/2   -&gt; a/=2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a=a%2  -&gt; a%=2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실제 코딩을 할 때는 왼쪽에 있는 것을 주로 써 주도록 하자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8653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4. </a:t>
            </a:r>
            <a:r>
              <a:rPr lang="ko-KR" altLang="en-US" sz="1400" b="1" dirty="0">
                <a:solidFill>
                  <a:schemeClr val="bg1"/>
                </a:solidFill>
              </a:rPr>
              <a:t>실습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주석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126665" y="1866059"/>
            <a:ext cx="9360485" cy="2236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코드에 설명이나 메모가 필요할 시에 주석을 사용한다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#(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쓰고 싶은 내용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주석은 결과에 영향을 전혀 미치지 않는다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2658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4. </a:t>
            </a:r>
            <a:r>
              <a:rPr lang="ko-KR" altLang="en-US" sz="1400" b="1" dirty="0">
                <a:solidFill>
                  <a:schemeClr val="bg1"/>
                </a:solidFill>
              </a:rPr>
              <a:t>실습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예시 코드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pic>
        <p:nvPicPr>
          <p:cNvPr id="3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EE612612-8503-439D-8D35-34CE1B1E5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528" y="1657463"/>
            <a:ext cx="8572758" cy="476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42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1. </a:t>
            </a:r>
            <a:r>
              <a:rPr lang="ko-KR" altLang="en-US" sz="1400" b="1" dirty="0">
                <a:solidFill>
                  <a:schemeClr val="bg1"/>
                </a:solidFill>
              </a:rPr>
              <a:t>우박수란</a:t>
            </a:r>
            <a:r>
              <a:rPr lang="en-US" altLang="ko-KR" sz="1400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우박수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(</a:t>
            </a:r>
            <a:r>
              <a:rPr lang="en-US" altLang="ko-KR" sz="2400" b="1" dirty="0"/>
              <a:t>hailstone number)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- ‘</a:t>
            </a:r>
            <a:r>
              <a:rPr lang="ko-KR" alt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콜타츠의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 추측＇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126665" y="1866059"/>
            <a:ext cx="9360485" cy="3529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자연수를 하나 고른다</a:t>
            </a:r>
            <a:r>
              <a:rPr lang="en-US" altLang="ko-KR" sz="2400" dirty="0"/>
              <a:t>. </a:t>
            </a:r>
            <a:r>
              <a:rPr lang="ko-KR" altLang="en-US" sz="2400" dirty="0"/>
              <a:t>이 수가 짝수면 </a:t>
            </a:r>
            <a:r>
              <a:rPr lang="en-US" altLang="ko-KR" sz="2400" dirty="0"/>
              <a:t>2</a:t>
            </a:r>
            <a:r>
              <a:rPr lang="ko-KR" altLang="en-US" sz="2400" dirty="0"/>
              <a:t>로 나누고</a:t>
            </a:r>
            <a:r>
              <a:rPr lang="en-US" altLang="ko-KR" sz="2400" dirty="0"/>
              <a:t>, </a:t>
            </a:r>
            <a:r>
              <a:rPr lang="ko-KR" altLang="en-US" sz="2400" dirty="0"/>
              <a:t>홀수면 </a:t>
            </a:r>
            <a:r>
              <a:rPr lang="en-US" altLang="ko-KR" sz="2400" dirty="0"/>
              <a:t>3</a:t>
            </a:r>
            <a:r>
              <a:rPr lang="ko-KR" altLang="en-US" sz="2400" dirty="0"/>
              <a:t>을 곱한 다음 </a:t>
            </a:r>
            <a:r>
              <a:rPr lang="en-US" altLang="ko-KR" sz="2400" dirty="0"/>
              <a:t>1</a:t>
            </a:r>
            <a:r>
              <a:rPr lang="ko-KR" altLang="en-US" sz="2400" dirty="0"/>
              <a:t>을 더한다</a:t>
            </a:r>
            <a:r>
              <a:rPr lang="en-US" altLang="ko-KR" sz="2400" dirty="0"/>
              <a:t>. </a:t>
            </a:r>
            <a:r>
              <a:rPr lang="ko-KR" altLang="en-US" sz="2400" dirty="0"/>
              <a:t>다시 그 수가 짝수면 </a:t>
            </a:r>
            <a:r>
              <a:rPr lang="en-US" altLang="ko-KR" sz="2400" dirty="0"/>
              <a:t>2</a:t>
            </a:r>
            <a:r>
              <a:rPr lang="ko-KR" altLang="en-US" sz="2400" dirty="0"/>
              <a:t>로 나누고</a:t>
            </a:r>
            <a:r>
              <a:rPr lang="en-US" altLang="ko-KR" sz="2400" dirty="0"/>
              <a:t>, </a:t>
            </a:r>
            <a:r>
              <a:rPr lang="ko-KR" altLang="en-US" sz="2400" dirty="0"/>
              <a:t>홀수면 </a:t>
            </a:r>
            <a:r>
              <a:rPr lang="en-US" altLang="ko-KR" sz="2400" dirty="0"/>
              <a:t>3</a:t>
            </a:r>
            <a:r>
              <a:rPr lang="ko-KR" altLang="en-US" sz="2400" dirty="0"/>
              <a:t>을 곱한 다음 </a:t>
            </a:r>
            <a:r>
              <a:rPr lang="en-US" altLang="ko-KR" sz="2400" dirty="0"/>
              <a:t>1</a:t>
            </a:r>
            <a:r>
              <a:rPr lang="ko-KR" altLang="en-US" sz="2400" dirty="0"/>
              <a:t>을 더한다</a:t>
            </a:r>
            <a:r>
              <a:rPr lang="en-US" altLang="ko-KR" sz="2400" dirty="0"/>
              <a:t>. </a:t>
            </a:r>
            <a:r>
              <a:rPr lang="ko-KR" altLang="en-US" sz="2400" dirty="0"/>
              <a:t>이 과정을 반복하면 그 수가 항상 </a:t>
            </a:r>
            <a:r>
              <a:rPr lang="en-US" altLang="ko-KR" sz="2400" dirty="0"/>
              <a:t>1</a:t>
            </a:r>
            <a:r>
              <a:rPr lang="ko-KR" altLang="en-US" sz="2400" dirty="0"/>
              <a:t>이 될까</a:t>
            </a:r>
            <a:r>
              <a:rPr lang="en-US" altLang="ko-KR" sz="2400" dirty="0"/>
              <a:t>?</a:t>
            </a:r>
          </a:p>
          <a:p>
            <a:pPr>
              <a:lnSpc>
                <a:spcPct val="150000"/>
              </a:lnSpc>
            </a:pP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n-&gt;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만약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 홀수이면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3n+1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-&gt;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만약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 짝수이면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n/2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865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1. </a:t>
            </a:r>
            <a:r>
              <a:rPr lang="ko-KR" altLang="en-US" sz="1400" b="1" dirty="0">
                <a:solidFill>
                  <a:schemeClr val="bg1"/>
                </a:solidFill>
              </a:rPr>
              <a:t>우박수란</a:t>
            </a:r>
            <a:r>
              <a:rPr lang="en-US" altLang="ko-KR" sz="1400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우박수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- ‘</a:t>
            </a:r>
            <a:r>
              <a:rPr lang="ko-KR" alt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콜타츠의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 추측＇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126665" y="1866059"/>
            <a:ext cx="9360485" cy="2790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Ex) n=3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3-&gt;10-&gt;5-&gt;16-&gt;8-&gt;4-&gt;2-&gt;1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n=7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7-&gt;22-&gt;11-&gt;34-&gt;17-&gt;52-&gt;26-&gt;13-&gt;40-&gt;20-&gt;10-&gt;5-&gt;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16-&gt;8-&gt;4-&gt;2-&gt;1</a:t>
            </a:r>
          </a:p>
        </p:txBody>
      </p:sp>
    </p:spTree>
    <p:extLst>
      <p:ext uri="{BB962C8B-B14F-4D97-AF65-F5344CB8AC3E}">
        <p14:creationId xmlns:p14="http://schemas.microsoft.com/office/powerpoint/2010/main" val="3267898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1. </a:t>
            </a:r>
            <a:r>
              <a:rPr lang="ko-KR" altLang="en-US" sz="1400" b="1" dirty="0">
                <a:solidFill>
                  <a:schemeClr val="bg1"/>
                </a:solidFill>
              </a:rPr>
              <a:t>우박수란</a:t>
            </a:r>
            <a:r>
              <a:rPr lang="en-US" altLang="ko-KR" sz="1400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우박수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- ‘</a:t>
            </a:r>
            <a:r>
              <a:rPr lang="ko-KR" alt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콜타츠의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 추측＇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126665" y="1866059"/>
            <a:ext cx="9360485" cy="112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Ex) n=27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27-&gt;82-&gt;41-&gt;124-&gt;……-&gt;9232-&gt;……-&gt;1 (111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번째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A58DFE-F373-47F2-A515-49840ABF8B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0" t="14327" r="17027" b="13967"/>
          <a:stretch/>
        </p:blipFill>
        <p:spPr>
          <a:xfrm>
            <a:off x="2350531" y="3203618"/>
            <a:ext cx="7490938" cy="299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222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1. </a:t>
            </a:r>
            <a:r>
              <a:rPr lang="ko-KR" altLang="en-US" sz="1400" b="1" dirty="0">
                <a:solidFill>
                  <a:schemeClr val="bg1"/>
                </a:solidFill>
              </a:rPr>
              <a:t>우박수란</a:t>
            </a:r>
            <a:r>
              <a:rPr lang="en-US" altLang="ko-KR" sz="1400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오늘의 목표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126665" y="1866059"/>
            <a:ext cx="9360485" cy="2236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원하는 첫 숫자를 입력했을 때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우박수의 과정을 출력해보자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원하는 숫자가 몇번의 과정을 거쳐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 되는지 출력해보자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과정 중에 제일 큰 수와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 큰 수가 </a:t>
            </a:r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몇번째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과정에서 나왔는지 출력해보자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674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48217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2. </a:t>
            </a:r>
            <a:r>
              <a:rPr lang="ko-KR" altLang="en-US" sz="1400" b="1" dirty="0" err="1">
                <a:solidFill>
                  <a:schemeClr val="bg1"/>
                </a:solidFill>
              </a:rPr>
              <a:t>조건문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조건문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- if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126665" y="1866059"/>
            <a:ext cx="9360485" cy="2236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 주어졌을 때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만약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홀수라면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 3n+1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하고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만약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짝수라면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 n/2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하자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아니라면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n/2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하자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65887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48217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2. </a:t>
            </a:r>
            <a:r>
              <a:rPr lang="ko-KR" altLang="en-US" sz="1400" b="1" dirty="0" err="1">
                <a:solidFill>
                  <a:schemeClr val="bg1"/>
                </a:solidFill>
              </a:rPr>
              <a:t>조건문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조건문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- if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126665" y="1866059"/>
            <a:ext cx="9360485" cy="2236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 주어졌을 때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만약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홀수라면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 3n+1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하고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만약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짝수라면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 n/2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하자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아니라면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n/2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하자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144021-3CDC-40EE-86EB-BF1DEA165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037" y="4219029"/>
            <a:ext cx="8921005" cy="208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386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48217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2. </a:t>
            </a:r>
            <a:r>
              <a:rPr lang="ko-KR" altLang="en-US" sz="1400" b="1" dirty="0" err="1">
                <a:solidFill>
                  <a:schemeClr val="bg1"/>
                </a:solidFill>
              </a:rPr>
              <a:t>조건문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조건문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- if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126665" y="1866059"/>
            <a:ext cx="93604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은 자연수이다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-&gt; n&lt;=0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이면 안된다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pic>
        <p:nvPicPr>
          <p:cNvPr id="4" name="그림 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5E4A27CE-B061-4E61-825E-9FC30BB51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824" y="3043618"/>
            <a:ext cx="9536544" cy="273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09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803</Words>
  <Application>Microsoft Office PowerPoint</Application>
  <PresentationFormat>와이드스크린</PresentationFormat>
  <Paragraphs>172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AngsanaUPC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유민종</dc:creator>
  <cp:lastModifiedBy> </cp:lastModifiedBy>
  <cp:revision>14</cp:revision>
  <dcterms:created xsi:type="dcterms:W3CDTF">2018-03-21T02:25:20Z</dcterms:created>
  <dcterms:modified xsi:type="dcterms:W3CDTF">2018-03-29T07:38:32Z</dcterms:modified>
</cp:coreProperties>
</file>