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77" r:id="rId5"/>
    <p:sldId id="280" r:id="rId6"/>
    <p:sldId id="278" r:id="rId7"/>
    <p:sldId id="282" r:id="rId8"/>
    <p:sldId id="283" r:id="rId9"/>
    <p:sldId id="284" r:id="rId10"/>
    <p:sldId id="286" r:id="rId11"/>
    <p:sldId id="285" r:id="rId12"/>
    <p:sldId id="287" r:id="rId13"/>
    <p:sldId id="281" r:id="rId14"/>
    <p:sldId id="288" r:id="rId15"/>
    <p:sldId id="279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30EB8-D415-4645-8253-00B22C95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4BE1B-B2D7-482B-AF60-2C748058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71177-8485-41E1-BFEA-D181A92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8E0CA-FD3B-49AC-82A9-56B97B69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9599F-BF3B-4C10-81FE-FA07800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8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26109-D71C-43E4-AFC9-15D181A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265BF-E8EB-430E-AA2F-7D3AFB9C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D17AD-DD6E-47F6-8FC3-8880120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AF080-68D5-495F-AF3E-7BD9C80A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D48F6-C65D-4BB8-9FBF-BFC5D26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3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FFCF1-9711-43B2-9C1A-B57022FA2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3D6BA-B30B-48BA-9EB8-2FCBE848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F292-CBD0-474C-9FDA-9283ABE2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C567F-202E-4BCE-8F68-F4ED4BD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A12FD-3F2A-45F2-97E1-DF5AD73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C45C-3A85-455B-99CB-8AF4CC0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5779-145F-4B29-9BB7-FBC27170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51269-9105-448B-8C34-80AFB812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2B80-BA3C-4CD7-98F9-E46D817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1ED75-08E4-4075-A689-8D7D9CDE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6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0ACD-EC06-492A-94D6-744E5F6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552CA-9431-4BFD-AE09-30CB68F6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933F-36C4-4508-8D97-165A80B1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F3E9-2E60-4934-85C5-0CABB7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7BF0A-F99A-47CA-8A89-F67236F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4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334E-9AFD-4054-8942-DE54858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0092-5A79-4182-9E76-81E00176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46EB6-FA52-4630-A4BD-62235104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DE98B-627C-499C-A634-C2B4E5D4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587C9-C71F-411A-A4E3-909D3F23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3AD52-1D9F-4F3C-B9F2-E0CBC523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3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8E8DC-1F8B-4E8F-A552-A52FDF4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CA6E0-EEB1-442E-B309-5447292D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EAB15-FADB-4395-AC91-2ACDB7C9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A492A-1F09-4C82-8D07-FF70A393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58C6C-C877-4B5D-9A7F-82F2F394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DE32F-66D5-4ABF-94B3-A7FE0F6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A542-E57F-4C10-B971-3DECB3A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BF8C2-0FFE-453D-B14D-A8E4BBCF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3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FDE6-3A1D-4930-979F-DAB48C13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6C21D-2087-4359-9FAF-1DD02CD9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E91D5-5BE2-4686-9BB6-57783AE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C1A2D-09A6-4A32-8032-C3933D0F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479B3-F8DA-4C36-9A15-725D8A0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99EADF-12FA-4DE7-9893-7D1EFE2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60E96-D67E-4CD4-BDFB-219A898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0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4CEB-640A-4A25-9449-FE9B6652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DAA0-51D4-4FA3-9A50-616464A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53862-EDCF-4361-8E90-C7AA2998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C0210-373A-4CEE-8909-5209D9A7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0DEB-AB36-4657-AC41-2D582E9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A23C-DCFE-4D14-9296-C42B910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6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7846-4190-4467-977A-3894F65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E5E1F-28C6-46EF-970C-CD3E7168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192E-1347-495D-9F63-4F229DB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B1D1-82D8-4936-A477-4429CD5E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F4965-E86F-4697-A0B3-B18B71E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FB350-73EE-4864-AC22-B4DC0DF3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9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A367-E356-4967-A860-8A78E2F3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0BAE9-ABAB-4F17-9F4C-C108BB53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FC89C-117A-4DD8-BC2C-426A5135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B91-27C7-403C-AF6E-1F7D81D6AEAE}" type="datetimeFigureOut">
              <a:rPr lang="ko-KR" altLang="en-US" smtClean="0"/>
              <a:t>2018-04-12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A5E53-347C-4719-AC34-F4F20978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2161-5C31-4E35-A7FC-89740B1B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6000-A5A9-4B38-83D8-18BB6D59EB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4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8%81%EC%96%B4" TargetMode="External"/><Relationship Id="rId2" Type="http://schemas.openxmlformats.org/officeDocument/2006/relationships/hyperlink" Target="https://ko.wikipedia.org/wiki/%EC%A0%95%EC%88%98%EB%A1%A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C%84%9C%EB%A1%9C%EC%86%8C_%EC%A0%95%EC%88%98" TargetMode="External"/><Relationship Id="rId4" Type="http://schemas.openxmlformats.org/officeDocument/2006/relationships/hyperlink" Target="https://ko.wikipedia.org/wiki/%EC%A0%95%EC%88%9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5002288" y="1606576"/>
            <a:ext cx="5069010" cy="503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연습문제 </a:t>
            </a:r>
            <a:r>
              <a:rPr lang="en-US" altLang="ko-KR" sz="48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(~</a:t>
            </a:r>
            <a:r>
              <a:rPr lang="ko-KR" altLang="en-US" sz="4800" dirty="0" err="1">
                <a:solidFill>
                  <a:schemeClr val="tx1"/>
                </a:solidFill>
              </a:rPr>
              <a:t>반복문</a:t>
            </a:r>
            <a:r>
              <a:rPr lang="en-US" altLang="ko-KR" sz="4800" dirty="0">
                <a:solidFill>
                  <a:schemeClr val="tx1"/>
                </a:solidFill>
              </a:rPr>
              <a:t>, </a:t>
            </a:r>
            <a:r>
              <a:rPr lang="ko-KR" altLang="en-US" sz="4800" dirty="0" err="1">
                <a:solidFill>
                  <a:schemeClr val="tx1"/>
                </a:solidFill>
              </a:rPr>
              <a:t>조건문</a:t>
            </a:r>
            <a:r>
              <a:rPr lang="en-US" altLang="ko-KR" sz="4800" dirty="0">
                <a:solidFill>
                  <a:schemeClr val="tx1"/>
                </a:solidFill>
              </a:rPr>
              <a:t>)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2828" y="1606576"/>
            <a:ext cx="2641776" cy="5069434"/>
          </a:xfrm>
          <a:prstGeom prst="rect">
            <a:avLst/>
          </a:prstGeom>
          <a:solidFill>
            <a:srgbClr val="E2EAE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2827" y="994856"/>
            <a:ext cx="7795200" cy="619121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b="1" dirty="0" err="1">
                <a:solidFill>
                  <a:prstClr val="white"/>
                </a:solidFill>
              </a:rPr>
              <a:t>유민종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748" y="1889597"/>
            <a:ext cx="1276978" cy="273995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306589" y="1957695"/>
            <a:ext cx="137798" cy="137798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3404223" y="2084000"/>
            <a:ext cx="80328" cy="20082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리스트 정렬하기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리스트 정렬하기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삽입 정렬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780434"/>
            <a:ext cx="936048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세 번째 데이터인 </a:t>
            </a:r>
            <a:r>
              <a:rPr lang="en-US" altLang="ko-KR" sz="2000" dirty="0"/>
              <a:t>1</a:t>
            </a:r>
            <a:r>
              <a:rPr lang="ko-KR" altLang="en-US" sz="2000" dirty="0"/>
              <a:t>과 앞에 위치한 </a:t>
            </a:r>
            <a:r>
              <a:rPr lang="en-US" altLang="ko-KR" sz="2000" dirty="0"/>
              <a:t>11, 15</a:t>
            </a:r>
            <a:r>
              <a:rPr lang="ko-KR" altLang="en-US" sz="2000" dirty="0"/>
              <a:t>의 크기를 비교한다</a:t>
            </a:r>
            <a:r>
              <a:rPr lang="en-US" altLang="ko-KR" sz="2000" dirty="0"/>
              <a:t>. 1</a:t>
            </a:r>
            <a:r>
              <a:rPr lang="ko-KR" altLang="en-US" sz="2000" dirty="0"/>
              <a:t>이 가장 작으므로 </a:t>
            </a:r>
            <a:r>
              <a:rPr lang="en-US" altLang="ko-KR" sz="2000" dirty="0"/>
              <a:t>11</a:t>
            </a:r>
            <a:r>
              <a:rPr lang="ko-KR" altLang="en-US" sz="2000" dirty="0"/>
              <a:t>과 </a:t>
            </a:r>
            <a:r>
              <a:rPr lang="en-US" altLang="ko-KR" sz="2000" dirty="0"/>
              <a:t>15</a:t>
            </a:r>
            <a:r>
              <a:rPr lang="ko-KR" altLang="en-US" sz="2000" dirty="0"/>
              <a:t>를 한 </a:t>
            </a:r>
            <a:r>
              <a:rPr lang="ko-KR" altLang="en-US" sz="2000" dirty="0" err="1"/>
              <a:t>칸씩</a:t>
            </a:r>
            <a:r>
              <a:rPr lang="ko-KR" altLang="en-US" sz="2000" dirty="0"/>
              <a:t> 뒤로 보내고 </a:t>
            </a:r>
            <a:r>
              <a:rPr lang="en-US" altLang="ko-KR" sz="2000" dirty="0"/>
              <a:t>1</a:t>
            </a:r>
            <a:r>
              <a:rPr lang="ko-KR" altLang="en-US" sz="2000" dirty="0"/>
              <a:t>을 가장 앞에 위치시킨다</a:t>
            </a:r>
            <a:r>
              <a:rPr lang="en-US" altLang="ko-KR" sz="2000" dirty="0"/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6A837C-ABD8-47C8-A208-031AE3655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859564"/>
            <a:ext cx="6715677" cy="3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3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리스트 정렬하기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리스트 정렬하기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삽입 정렬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780434"/>
            <a:ext cx="936048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네 번째 데이터인 </a:t>
            </a:r>
            <a:r>
              <a:rPr lang="en-US" altLang="ko-KR" sz="2000" dirty="0"/>
              <a:t>3</a:t>
            </a:r>
            <a:r>
              <a:rPr lang="ko-KR" altLang="en-US" sz="2000" dirty="0"/>
              <a:t>과 앞에 위치한 </a:t>
            </a:r>
            <a:r>
              <a:rPr lang="en-US" altLang="ko-KR" sz="2000" dirty="0"/>
              <a:t>1, 11, 15</a:t>
            </a:r>
            <a:r>
              <a:rPr lang="ko-KR" altLang="en-US" sz="2000" dirty="0"/>
              <a:t>의 크기를 비교한다</a:t>
            </a:r>
            <a:r>
              <a:rPr lang="en-US" altLang="ko-KR" sz="2000" dirty="0"/>
              <a:t>. 3</a:t>
            </a:r>
            <a:r>
              <a:rPr lang="ko-KR" altLang="en-US" sz="2000" dirty="0"/>
              <a:t>은 </a:t>
            </a:r>
            <a:r>
              <a:rPr lang="en-US" altLang="ko-KR" sz="2000" dirty="0"/>
              <a:t>1</a:t>
            </a:r>
            <a:r>
              <a:rPr lang="ko-KR" altLang="en-US" sz="2000" dirty="0"/>
              <a:t>보다 크고 </a:t>
            </a:r>
            <a:r>
              <a:rPr lang="en-US" altLang="ko-KR" sz="2000" dirty="0"/>
              <a:t>11, 15</a:t>
            </a:r>
            <a:r>
              <a:rPr lang="ko-KR" altLang="en-US" sz="2000" dirty="0"/>
              <a:t>보다 작으므로 </a:t>
            </a:r>
            <a:r>
              <a:rPr lang="en-US" altLang="ko-KR" sz="2000" dirty="0"/>
              <a:t>11</a:t>
            </a:r>
            <a:r>
              <a:rPr lang="ko-KR" altLang="en-US" sz="2000" dirty="0"/>
              <a:t>과 </a:t>
            </a:r>
            <a:r>
              <a:rPr lang="en-US" altLang="ko-KR" sz="2000" dirty="0"/>
              <a:t>15</a:t>
            </a:r>
            <a:r>
              <a:rPr lang="ko-KR" altLang="en-US" sz="2000" dirty="0"/>
              <a:t>를 한 </a:t>
            </a:r>
            <a:r>
              <a:rPr lang="ko-KR" altLang="en-US" sz="2000" dirty="0" err="1"/>
              <a:t>칸씩</a:t>
            </a:r>
            <a:r>
              <a:rPr lang="ko-KR" altLang="en-US" sz="2000" dirty="0"/>
              <a:t> 뒤로 보내고 </a:t>
            </a:r>
            <a:r>
              <a:rPr lang="en-US" altLang="ko-KR" sz="2000" dirty="0"/>
              <a:t>3</a:t>
            </a:r>
            <a:r>
              <a:rPr lang="ko-KR" altLang="en-US" sz="2000" dirty="0"/>
              <a:t>을 </a:t>
            </a:r>
            <a:r>
              <a:rPr lang="en-US" altLang="ko-KR" sz="2000" dirty="0"/>
              <a:t>11 </a:t>
            </a:r>
            <a:r>
              <a:rPr lang="ko-KR" altLang="en-US" sz="2000" dirty="0"/>
              <a:t>앞에 위치시킨다</a:t>
            </a:r>
            <a:r>
              <a:rPr lang="en-US" altLang="ko-KR" sz="2000" dirty="0"/>
              <a:t>.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78BF5-FBE4-4732-8FA1-EE70D6B44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859564"/>
            <a:ext cx="6640263" cy="35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7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리스트 정렬하기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리스트 정렬하기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삽입 정렬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780434"/>
            <a:ext cx="936048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네 번째 데이터인 </a:t>
            </a:r>
            <a:r>
              <a:rPr lang="en-US" altLang="ko-KR" sz="2000" dirty="0"/>
              <a:t>3</a:t>
            </a:r>
            <a:r>
              <a:rPr lang="ko-KR" altLang="en-US" sz="2000" dirty="0"/>
              <a:t>과 앞에 위치한 </a:t>
            </a:r>
            <a:r>
              <a:rPr lang="en-US" altLang="ko-KR" sz="2000" dirty="0"/>
              <a:t>1, 11, 15</a:t>
            </a:r>
            <a:r>
              <a:rPr lang="ko-KR" altLang="en-US" sz="2000" dirty="0"/>
              <a:t>의 크기를 비교한다</a:t>
            </a:r>
            <a:r>
              <a:rPr lang="en-US" altLang="ko-KR" sz="2000" dirty="0"/>
              <a:t>. 3</a:t>
            </a:r>
            <a:r>
              <a:rPr lang="ko-KR" altLang="en-US" sz="2000" dirty="0"/>
              <a:t>은 </a:t>
            </a:r>
            <a:r>
              <a:rPr lang="en-US" altLang="ko-KR" sz="2000" dirty="0"/>
              <a:t>1</a:t>
            </a:r>
            <a:r>
              <a:rPr lang="ko-KR" altLang="en-US" sz="2000" dirty="0"/>
              <a:t>보다 크고 </a:t>
            </a:r>
            <a:r>
              <a:rPr lang="en-US" altLang="ko-KR" sz="2000" dirty="0"/>
              <a:t>11, 15</a:t>
            </a:r>
            <a:r>
              <a:rPr lang="ko-KR" altLang="en-US" sz="2000" dirty="0"/>
              <a:t>보다 작으므로 </a:t>
            </a:r>
            <a:r>
              <a:rPr lang="en-US" altLang="ko-KR" sz="2000" dirty="0"/>
              <a:t>11</a:t>
            </a:r>
            <a:r>
              <a:rPr lang="ko-KR" altLang="en-US" sz="2000" dirty="0"/>
              <a:t>과 </a:t>
            </a:r>
            <a:r>
              <a:rPr lang="en-US" altLang="ko-KR" sz="2000" dirty="0"/>
              <a:t>15</a:t>
            </a:r>
            <a:r>
              <a:rPr lang="ko-KR" altLang="en-US" sz="2000" dirty="0"/>
              <a:t>를 한 </a:t>
            </a:r>
            <a:r>
              <a:rPr lang="ko-KR" altLang="en-US" sz="2000" dirty="0" err="1"/>
              <a:t>칸씩</a:t>
            </a:r>
            <a:r>
              <a:rPr lang="ko-KR" altLang="en-US" sz="2000" dirty="0"/>
              <a:t> 뒤로 보내고 </a:t>
            </a:r>
            <a:r>
              <a:rPr lang="en-US" altLang="ko-KR" sz="2000" dirty="0"/>
              <a:t>3</a:t>
            </a:r>
            <a:r>
              <a:rPr lang="ko-KR" altLang="en-US" sz="2000" dirty="0"/>
              <a:t>을 </a:t>
            </a:r>
            <a:r>
              <a:rPr lang="en-US" altLang="ko-KR" sz="2000" dirty="0"/>
              <a:t>11 </a:t>
            </a:r>
            <a:r>
              <a:rPr lang="ko-KR" altLang="en-US" sz="2000" dirty="0"/>
              <a:t>앞에 위치시킨다</a:t>
            </a:r>
            <a:r>
              <a:rPr lang="en-US" altLang="ko-KR" sz="2000" dirty="0"/>
              <a:t>.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E7FB4AA4-132F-4D36-A901-E5CC4A19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859564"/>
            <a:ext cx="6675343" cy="35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리스트 정렬하기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리스트 정렬하기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211506" y="1788629"/>
            <a:ext cx="9360485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함수를 사용하지 않고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리스트를 정렬해보세요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정렬하는 과정도 출력해봅시다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리스트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[4,6,2,8,19,3,8,6]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리스트를 입력 받지 마시고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내에서 작성해주시기 바랍니다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6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리스트 정렬하기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리스트 정렬하기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634232"/>
            <a:ext cx="9360485" cy="489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list1=[4,6,2,8,19,3,6,8]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range(____________):        #list1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성분부터 마지막 성분을 확인해보자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#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삽입하려는 성분의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받아놓자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j in range(_____________):    #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에서부터 앞으로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_______________:              #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성분의 값보다 앞의 성분이 값이 작으면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=j                       #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성분의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저장해두자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else:                              #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아닌게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나오면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                         #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반복문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K=list1[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                            #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삽입하려는 성분의 값을 받아 두고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k in range(____________):     #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들어가려는 칸부터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까지의 값을 한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자리씩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미루자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_____________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_______________                      #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들어가려는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자리에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삽입하려뎐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값을 저장하자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98373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</a:rPr>
              <a:t>요일 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요일 구하기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211506" y="1788629"/>
            <a:ext cx="9360485" cy="389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일은 월요일이다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 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, y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입력되었을 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일은 무슨 요일인지 출력하여라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줄에 두개의 숫자 입력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=&gt;MON, TUE, WED, TUR, FRI, SAT, SUN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입력형태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출력형태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31					MON</a:t>
            </a:r>
          </a:p>
        </p:txBody>
      </p:sp>
    </p:spTree>
    <p:extLst>
      <p:ext uri="{BB962C8B-B14F-4D97-AF65-F5344CB8AC3E}">
        <p14:creationId xmlns:p14="http://schemas.microsoft.com/office/powerpoint/2010/main" val="251912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예시 코드 및 발표자료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211506" y="1788629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https://github.com/mjyoo2/skkumathcom</a:t>
            </a:r>
          </a:p>
        </p:txBody>
      </p:sp>
    </p:spTree>
    <p:extLst>
      <p:ext uri="{BB962C8B-B14F-4D97-AF65-F5344CB8AC3E}">
        <p14:creationId xmlns:p14="http://schemas.microsoft.com/office/powerpoint/2010/main" val="402562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목차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목차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오일러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피 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정렬하기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요일 구하기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 err="1">
                <a:solidFill>
                  <a:schemeClr val="bg1"/>
                </a:solidFill>
              </a:rPr>
              <a:t>오일러</a:t>
            </a:r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</a:rPr>
              <a:t>피 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1.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오일러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피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hlinkClick r:id="rId2" tooltip="정수론"/>
              </a:rPr>
              <a:t>정수론</a:t>
            </a:r>
            <a:r>
              <a:rPr lang="ko-KR" altLang="en-US" sz="2400" dirty="0" err="1"/>
              <a:t>에서</a:t>
            </a:r>
            <a:r>
              <a:rPr lang="en-US" altLang="ko-KR" sz="2400" dirty="0"/>
              <a:t>, </a:t>
            </a:r>
            <a:r>
              <a:rPr lang="ko-KR" altLang="en-US" sz="2400" dirty="0" err="1"/>
              <a:t>오일러</a:t>
            </a:r>
            <a:r>
              <a:rPr lang="ko-KR" altLang="en-US" sz="2400" dirty="0"/>
              <a:t> </a:t>
            </a:r>
            <a:r>
              <a:rPr lang="en-US" altLang="ko-KR" sz="2400" dirty="0"/>
              <a:t>φ </a:t>
            </a:r>
            <a:r>
              <a:rPr lang="ko-KR" altLang="en-US" sz="2400" dirty="0"/>
              <a:t>함수</a:t>
            </a:r>
            <a:r>
              <a:rPr lang="en-US" altLang="ko-KR" sz="2400" dirty="0"/>
              <a:t>(Euler φ </a:t>
            </a:r>
            <a:r>
              <a:rPr lang="ko-KR" altLang="en-US" sz="2400" dirty="0"/>
              <a:t>函數</a:t>
            </a:r>
            <a:r>
              <a:rPr lang="en-US" altLang="ko-KR" sz="2400" dirty="0"/>
              <a:t>, </a:t>
            </a:r>
            <a:r>
              <a:rPr lang="ko-KR" altLang="en-US" sz="2400" dirty="0">
                <a:hlinkClick r:id="rId3" tooltip="영어"/>
              </a:rPr>
              <a:t>영어</a:t>
            </a:r>
            <a:r>
              <a:rPr lang="en-US" altLang="ko-KR" sz="2400" dirty="0"/>
              <a:t>: Euler’s phi (totient) function)</a:t>
            </a:r>
            <a:r>
              <a:rPr lang="ko-KR" altLang="en-US" sz="2400" dirty="0"/>
              <a:t>는 </a:t>
            </a: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n</a:t>
            </a:r>
            <a:r>
              <a:rPr lang="ko-KR" altLang="en-US" sz="2400" dirty="0"/>
              <a:t>까지의 양의 </a:t>
            </a:r>
            <a:r>
              <a:rPr lang="ko-KR" altLang="en-US" sz="2400" dirty="0">
                <a:hlinkClick r:id="rId4" tooltip="정수"/>
              </a:rPr>
              <a:t>정수</a:t>
            </a:r>
            <a:r>
              <a:rPr lang="ko-KR" altLang="en-US" sz="2400" dirty="0"/>
              <a:t> 중에 </a:t>
            </a:r>
            <a:r>
              <a:rPr lang="en-US" altLang="ko-KR" sz="2400" dirty="0"/>
              <a:t>n</a:t>
            </a:r>
            <a:r>
              <a:rPr lang="ko-KR" altLang="en-US" sz="2400" dirty="0"/>
              <a:t>과 </a:t>
            </a:r>
            <a:r>
              <a:rPr lang="ko-KR" altLang="en-US" sz="2400" dirty="0">
                <a:hlinkClick r:id="rId5" tooltip="서로소 정수"/>
              </a:rPr>
              <a:t>서로소</a:t>
            </a:r>
            <a:r>
              <a:rPr lang="ko-KR" altLang="en-US" sz="2400" dirty="0"/>
              <a:t>인 것의 개수를 나타내는 함수이다</a:t>
            </a:r>
            <a:r>
              <a:rPr lang="en-US" altLang="ko-KR" sz="2400" dirty="0"/>
              <a:t>. </a:t>
            </a:r>
            <a:r>
              <a:rPr lang="ko-KR" altLang="en-US" sz="2400" dirty="0"/>
              <a:t>양의 </a:t>
            </a:r>
            <a:r>
              <a:rPr lang="ko-KR" altLang="en-US" sz="2400" dirty="0">
                <a:hlinkClick r:id="rId4" tooltip="정수"/>
              </a:rPr>
              <a:t>정수</a:t>
            </a:r>
            <a:r>
              <a:rPr lang="ko-KR" altLang="en-US" sz="2400" dirty="0"/>
              <a:t> </a:t>
            </a:r>
            <a:r>
              <a:rPr lang="en-US" altLang="ko-KR" sz="2400" dirty="0"/>
              <a:t>n</a:t>
            </a:r>
            <a:r>
              <a:rPr lang="ko-KR" altLang="en-US" sz="2400" dirty="0"/>
              <a:t>에 대하여 정의되며</a:t>
            </a:r>
            <a:r>
              <a:rPr lang="en-US" altLang="ko-KR" sz="2400" dirty="0"/>
              <a:t>, </a:t>
            </a:r>
            <a:r>
              <a:rPr lang="ko-KR" altLang="en-US" sz="2400" dirty="0"/>
              <a:t>함수로는 일반적으로 </a:t>
            </a:r>
            <a:r>
              <a:rPr lang="en-US" altLang="ko-KR" sz="2400" dirty="0"/>
              <a:t>φ(n)</a:t>
            </a:r>
            <a:r>
              <a:rPr lang="ko-KR" altLang="en-US" sz="2400" dirty="0"/>
              <a:t>으로 표기한다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409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 err="1">
                <a:solidFill>
                  <a:schemeClr val="bg1"/>
                </a:solidFill>
              </a:rPr>
              <a:t>오일러</a:t>
            </a:r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</a:rPr>
              <a:t>피 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1.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오일러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피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어떤 두 자연수를 입력했을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그 두 자연수가 </a:t>
            </a:r>
            <a:r>
              <a:rPr lang="ko-KR" altLang="en-US" sz="2400" dirty="0" err="1"/>
              <a:t>서로소임을</a:t>
            </a:r>
            <a:r>
              <a:rPr lang="ko-KR" altLang="en-US" sz="2400" dirty="0"/>
              <a:t> 판정해보자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어떤 하나의 자연수 </a:t>
            </a:r>
            <a:r>
              <a:rPr lang="en-US" altLang="ko-KR" sz="2400" dirty="0"/>
              <a:t>n</a:t>
            </a:r>
            <a:r>
              <a:rPr lang="ko-KR" altLang="en-US" sz="2400" dirty="0"/>
              <a:t>를 입력했을 때</a:t>
            </a:r>
            <a:r>
              <a:rPr lang="en-US" altLang="ko-KR" sz="2400" dirty="0"/>
              <a:t>, φ(n)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구해보자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1591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</a:rPr>
              <a:t>요일 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Tip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211506" y="178862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문자열 변수일때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b.split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=&gt;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공백 단위로 끊어서 리스트로 저장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b=hello world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b.split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=&gt;[“hello”, ”world”]</a:t>
            </a:r>
          </a:p>
        </p:txBody>
      </p:sp>
    </p:spTree>
    <p:extLst>
      <p:ext uri="{BB962C8B-B14F-4D97-AF65-F5344CB8AC3E}">
        <p14:creationId xmlns:p14="http://schemas.microsoft.com/office/powerpoint/2010/main" val="252562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리스트 정렬하기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리스트 정렬하기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211506" y="178862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함수를 사용하지 않고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리스트를 정렬해보세요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리스트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[4,6,2,8,19,3,8,6]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리스트를 입력 받지 마시고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내에서 작성해주시기 바랍니다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34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리스트 정렬하기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리스트 정렬하기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삽입 정렬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780434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트럼프 카드를 정리하는 방법을 생각해보자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607730-D571-4350-86D1-967EE67C4F60}"/>
              </a:ext>
            </a:extLst>
          </p:cNvPr>
          <p:cNvSpPr/>
          <p:nvPr/>
        </p:nvSpPr>
        <p:spPr>
          <a:xfrm>
            <a:off x="2006505" y="5816524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주위 숫자를 보고 사이에 넣는다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이런 방식이 삽입 정렬이다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DB002DF-E06C-4CF3-8F01-A095FD3C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31" y="2313706"/>
            <a:ext cx="3544513" cy="354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5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리스트 정렬하기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리스트 정렬하기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삽입 정렬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780434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예시로 아래의 리스트를 정렬해보자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B4E0CC-8945-404B-993A-578B0F1B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605325"/>
            <a:ext cx="5048251" cy="5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리스트 정렬하기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리스트 정렬하기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삽입 정렬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780434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두번째의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앞에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15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보다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작으므로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자리에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넣고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뒤로 밀어준다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7BDD8E-7CED-4786-A4D1-2F18E613D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3032368"/>
            <a:ext cx="5292230" cy="28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4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653</Words>
  <Application>Microsoft Office PowerPoint</Application>
  <PresentationFormat>와이드스크린</PresentationFormat>
  <Paragraphs>111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AngsanaUPC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유민종</dc:creator>
  <cp:lastModifiedBy> </cp:lastModifiedBy>
  <cp:revision>12</cp:revision>
  <dcterms:created xsi:type="dcterms:W3CDTF">2018-03-21T02:25:20Z</dcterms:created>
  <dcterms:modified xsi:type="dcterms:W3CDTF">2018-04-12T04:32:42Z</dcterms:modified>
</cp:coreProperties>
</file>