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30EB8-D415-4645-8253-00B22C950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44BE1B-B2D7-482B-AF60-2C748058B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571177-8485-41E1-BFEA-D181A928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8E0CA-FD3B-49AC-82A9-56B97B69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9599F-BF3B-4C10-81FE-FA078006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85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26109-D71C-43E4-AFC9-15D181AB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5265BF-E8EB-430E-AA2F-7D3AFB9CB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AD17AD-DD6E-47F6-8FC3-88801209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5AF080-68D5-495F-AF3E-7BD9C80A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D48F6-C65D-4BB8-9FBF-BFC5D26E1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3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FFFCF1-9711-43B2-9C1A-B57022FA2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93D6BA-B30B-48BA-9EB8-2FCBE8486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0F292-CBD0-474C-9FDA-9283ABE2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BC567F-202E-4BCE-8F68-F4ED4BD7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A12FD-3F2A-45F2-97E1-DF5AD732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5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AC45C-3A85-455B-99CB-8AF4CC0C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55779-145F-4B29-9BB7-FBC27170C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551269-9105-448B-8C34-80AFB812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F32B80-BA3C-4CD7-98F9-E46D8176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1ED75-08E4-4075-A689-8D7D9CDE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0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50ACD-EC06-492A-94D6-744E5F6C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D552CA-9431-4BFD-AE09-30CB68F6C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E4933F-36C4-4508-8D97-165A80B1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6DF3E9-2E60-4934-85C5-0CABB7A7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7BF0A-F99A-47CA-8A89-F67236F2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49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1334E-9AFD-4054-8942-DE54858A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930092-5A79-4182-9E76-81E001761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C46EB6-FA52-4630-A4BD-622351041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8DE98B-627C-499C-A634-C2B4E5D41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2587C9-C71F-411A-A4E3-909D3F23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73AD52-1D9F-4F3C-B9F2-E0CBC523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31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8E8DC-1F8B-4E8F-A552-A52FDF45F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3CA6E0-EEB1-442E-B309-5447292DF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DEAB15-FADB-4395-AC91-2ACDB7C96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AA492A-1F09-4C82-8D07-FF70A393C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258C6C-C877-4B5D-9A7F-82F2F3948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FDE32F-66D5-4ABF-94B3-A7FE0F6B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B9A542-E57F-4C10-B971-3DECB3A1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1BF8C2-0FFE-453D-B14D-A8E4BBCF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3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9FDE6-3A1D-4930-979F-DAB48C13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56C21D-2087-4359-9FAF-1DD02CD9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FE91D5-5BE2-4686-9BB6-57783AEF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1C1A2D-09A6-4A32-8032-C3933D0F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3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A479B3-F8DA-4C36-9A15-725D8A05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99EADF-12FA-4DE7-9893-7D1EFE24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660E96-D67E-4CD4-BDFB-219A8981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05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14CEB-640A-4A25-9449-FE9B66527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CDAA0-51D4-4FA3-9A50-616464A6B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753862-EDCF-4361-8E90-C7AA29980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DC0210-373A-4CEE-8909-5209D9A7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50DEB-AB36-4657-AC41-2D582E97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2FA23C-DCFE-4D14-9296-C42B9107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60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F7846-4190-4467-977A-3894F65C5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2E5E1F-28C6-46EF-970C-CD3E71685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EE192E-1347-495D-9F63-4F229DB1C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53B1D1-82D8-4936-A477-4429CD5E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B91-27C7-403C-AF6E-1F7D81D6AEAE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8F4965-E86F-4697-A0B3-B18B71E0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AFB350-73EE-4864-AC22-B4DC0DF3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93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A9A367-E356-4967-A860-8A78E2F33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C0BAE9-ABAB-4F17-9F4C-C108BB53B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FC89C-117A-4DD8-BC2C-426A51354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1B91-27C7-403C-AF6E-1F7D81D6AEAE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A5E53-347C-4719-AC34-F4F209785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52161-5C31-4E35-A7FC-89740B1B4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46000-A5A9-4B38-83D8-18BB6D59E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4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5002288" y="1606576"/>
            <a:ext cx="5069010" cy="5032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</a:rPr>
              <a:t>클래스 </a:t>
            </a:r>
            <a:r>
              <a:rPr lang="en-US" altLang="ko-KR" sz="4800" dirty="0">
                <a:solidFill>
                  <a:schemeClr val="tx1"/>
                </a:solidFill>
              </a:rPr>
              <a:t>1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02828" y="1606576"/>
            <a:ext cx="2641776" cy="5069434"/>
          </a:xfrm>
          <a:prstGeom prst="rect">
            <a:avLst/>
          </a:prstGeom>
          <a:solidFill>
            <a:srgbClr val="E2EAEC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02827" y="994856"/>
            <a:ext cx="7795200" cy="619121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600" b="1" dirty="0" err="1">
                <a:solidFill>
                  <a:prstClr val="white"/>
                </a:solidFill>
              </a:rPr>
              <a:t>유민종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161748" y="1889597"/>
            <a:ext cx="1276978" cy="273995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2" name="도넛 11"/>
          <p:cNvSpPr/>
          <p:nvPr/>
        </p:nvSpPr>
        <p:spPr>
          <a:xfrm>
            <a:off x="3306589" y="1957695"/>
            <a:ext cx="137798" cy="137798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black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3404223" y="2084000"/>
            <a:ext cx="80328" cy="20082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094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</a:t>
            </a:r>
            <a:r>
              <a:rPr lang="ko-KR" altLang="en-US" sz="1400" b="1" dirty="0">
                <a:solidFill>
                  <a:schemeClr val="bg1"/>
                </a:solidFill>
              </a:rPr>
              <a:t> 클래스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클래스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360485" cy="223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 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클래스 이름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….  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….  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생성자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….  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메소드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9943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9525" y="0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</a:t>
            </a:r>
            <a:r>
              <a:rPr lang="ko-KR" altLang="en-US" sz="1400" b="1" dirty="0">
                <a:solidFill>
                  <a:schemeClr val="bg1"/>
                </a:solidFill>
              </a:rPr>
              <a:t> 클래스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클래스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643A88-5D63-4E8C-9DF2-CFD5159F8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5" y="2092483"/>
            <a:ext cx="8896128" cy="335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60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2.</a:t>
            </a:r>
            <a:r>
              <a:rPr lang="ko-KR" altLang="en-US" sz="1400" b="1" dirty="0">
                <a:solidFill>
                  <a:schemeClr val="bg1"/>
                </a:solidFill>
              </a:rPr>
              <a:t> 메소드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메소드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360485" cy="2790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멤버 </a:t>
            </a:r>
            <a:r>
              <a:rPr lang="ko-KR" altLang="en-US" sz="2400" dirty="0" err="1"/>
              <a:t>함수라고도</a:t>
            </a:r>
            <a:r>
              <a:rPr lang="ko-KR" altLang="en-US" sz="2400" dirty="0"/>
              <a:t> 하며</a:t>
            </a:r>
            <a:r>
              <a:rPr lang="en-US" altLang="ko-KR" sz="2400" dirty="0"/>
              <a:t>, </a:t>
            </a:r>
            <a:r>
              <a:rPr lang="ko-KR" altLang="en-US" sz="2400" dirty="0"/>
              <a:t>객체지향 프로그래밍 언어에서 클래스 혹은 객체에 소속된 서브루틴을 가리킨다</a:t>
            </a:r>
            <a:r>
              <a:rPr lang="en-US" altLang="ko-KR" sz="2400" dirty="0"/>
              <a:t>. </a:t>
            </a:r>
            <a:r>
              <a:rPr lang="ko-KR" altLang="en-US" sz="2400" dirty="0"/>
              <a:t>데이터와 멤버 변수에 대한 접근 권한을 가진다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=&gt;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클래스 내부의 함수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184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2.</a:t>
            </a:r>
            <a:r>
              <a:rPr lang="ko-KR" altLang="en-US" sz="1400" b="1" dirty="0">
                <a:solidFill>
                  <a:schemeClr val="bg1"/>
                </a:solidFill>
              </a:rPr>
              <a:t> 메소드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메소드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20195A-518F-4854-84EF-5B83CD5DF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5" y="1780434"/>
            <a:ext cx="9363444" cy="435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92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2.</a:t>
            </a:r>
            <a:r>
              <a:rPr lang="ko-KR" altLang="en-US" sz="1400" b="1" dirty="0">
                <a:solidFill>
                  <a:schemeClr val="bg1"/>
                </a:solidFill>
              </a:rPr>
              <a:t> 메소드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메소드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674810" cy="2790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self=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객체 명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ele1.upward(3)  =&gt; upward(ele1, 3)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객체 내부의 변수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함수에 접근하려면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self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꼭 써줘야 한다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3233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2.</a:t>
            </a:r>
            <a:r>
              <a:rPr lang="ko-KR" altLang="en-US" sz="1400" b="1" dirty="0">
                <a:solidFill>
                  <a:schemeClr val="bg1"/>
                </a:solidFill>
              </a:rPr>
              <a:t> 메소드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메소드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360485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self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안 써도 되는 경우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=&gt;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내부 함수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변수에 접근이 필요 없는 경우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3167D1-E3AB-4722-904D-2EB41166B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5" y="3592926"/>
            <a:ext cx="8598486" cy="18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93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2.</a:t>
            </a:r>
            <a:r>
              <a:rPr lang="ko-KR" altLang="en-US" sz="1400" b="1" dirty="0">
                <a:solidFill>
                  <a:schemeClr val="bg1"/>
                </a:solidFill>
              </a:rPr>
              <a:t> 메소드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연습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0FFAD15B-6E2D-4775-8BCF-D19E84081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5" y="1780434"/>
            <a:ext cx="6369635" cy="473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47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2.</a:t>
            </a:r>
            <a:r>
              <a:rPr lang="ko-KR" altLang="en-US" sz="1400" b="1" dirty="0">
                <a:solidFill>
                  <a:schemeClr val="bg1"/>
                </a:solidFill>
              </a:rPr>
              <a:t> 메소드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연습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360485" cy="3344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elevator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클래스의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move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메소드가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“??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층에 도착하였습니다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라는 문구를 출력하도록 수정하자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엘리베이터를 타고 내린 사람의 현재 위치를 기록해보자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엘리베이터와 다른 층에 있다면 엘리베이터에 탈 수 없도록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멤버 함수를 수정하자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3250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2.</a:t>
            </a:r>
            <a:r>
              <a:rPr lang="ko-KR" altLang="en-US" sz="1400" b="1" dirty="0">
                <a:solidFill>
                  <a:schemeClr val="bg1"/>
                </a:solidFill>
              </a:rPr>
              <a:t> 메소드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연습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360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www.github.com/mjyoo2</a:t>
            </a:r>
          </a:p>
        </p:txBody>
      </p:sp>
    </p:spTree>
    <p:extLst>
      <p:ext uri="{BB962C8B-B14F-4D97-AF65-F5344CB8AC3E}">
        <p14:creationId xmlns:p14="http://schemas.microsoft.com/office/powerpoint/2010/main" val="385032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400" b="1" dirty="0">
                <a:solidFill>
                  <a:schemeClr val="bg1"/>
                </a:solidFill>
              </a:rPr>
              <a:t>목차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목차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360485" cy="168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클래스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메소드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생성자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소멸자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66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</a:t>
            </a:r>
            <a:r>
              <a:rPr lang="ko-KR" altLang="en-US" sz="1400" b="1" dirty="0">
                <a:solidFill>
                  <a:schemeClr val="bg1"/>
                </a:solidFill>
              </a:rPr>
              <a:t> 클래스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클래스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?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80461"/>
            <a:ext cx="9360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수학과 조교 동준이는 </a:t>
            </a: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파이썬으로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계산기 프로그램을 만들었다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3416A5-9F4B-4883-84C2-C363690DF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5" y="3012619"/>
            <a:ext cx="9315040" cy="18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1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</a:t>
            </a:r>
            <a:r>
              <a:rPr lang="ko-KR" altLang="en-US" sz="1400" b="1" dirty="0">
                <a:solidFill>
                  <a:schemeClr val="bg1"/>
                </a:solidFill>
              </a:rPr>
              <a:t> 클래스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클래스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?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360485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멋진 코드를 짠 동준이는 만족하고 계산기를 사용하려 했으나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개를 동시에 계산할 일이 생겨서 함수를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개를 만들어 해결했다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006AEC-67A3-4963-A62C-84F4B251C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5" y="3203618"/>
            <a:ext cx="8476110" cy="276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05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</a:t>
            </a:r>
            <a:r>
              <a:rPr lang="ko-KR" altLang="en-US" sz="1400" b="1" dirty="0">
                <a:solidFill>
                  <a:schemeClr val="bg1"/>
                </a:solidFill>
              </a:rPr>
              <a:t> 클래스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클래스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?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360485" cy="3344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멋진 해결방법을 생각한 동준이는 만족하며 그대로 놀러갔다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지나가던 성현이는 코드를 보고 이상한 생각이 들었다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???: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왜 같은 함수가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 선언되어 있지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1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400" b="1">
                <a:solidFill>
                  <a:schemeClr val="bg1"/>
                </a:solidFill>
              </a:rPr>
              <a:t>대단원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클래스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?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1962151" y="1866059"/>
            <a:ext cx="9525000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수학과 조교 성현이는 함수를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 중복해서 쓰는 매우 비효율적인 일을 고치기 위해서 방법을 찾아보다가 클래스라는 것을 발견하였다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9D38F3-7308-4BF3-84D6-F9E326AF5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1" y="3203618"/>
            <a:ext cx="9104469" cy="27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3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</a:t>
            </a:r>
            <a:r>
              <a:rPr lang="ko-KR" altLang="en-US" sz="1400" b="1" dirty="0">
                <a:solidFill>
                  <a:schemeClr val="bg1"/>
                </a:solidFill>
              </a:rPr>
              <a:t> 클래스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객체 지향 프로그래밍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(Object-Oriented Programming)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360485" cy="168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모든 데이터를 오브젝트</a:t>
            </a:r>
            <a:r>
              <a:rPr lang="en-US" altLang="ko-KR" sz="2400" dirty="0"/>
              <a:t>(object;</a:t>
            </a:r>
            <a:r>
              <a:rPr lang="ko-KR" altLang="en-US" sz="2400" dirty="0"/>
              <a:t>물체</a:t>
            </a:r>
            <a:r>
              <a:rPr lang="en-US" altLang="ko-KR" sz="2400" dirty="0"/>
              <a:t>)</a:t>
            </a:r>
            <a:r>
              <a:rPr lang="ko-KR" altLang="en-US" sz="2400" dirty="0"/>
              <a:t>로 취급하여 프로그래밍 하는 방법으로</a:t>
            </a:r>
            <a:r>
              <a:rPr lang="en-US" altLang="ko-KR" sz="2400" dirty="0"/>
              <a:t>, </a:t>
            </a:r>
            <a:r>
              <a:rPr lang="ko-KR" altLang="en-US" sz="2400" dirty="0"/>
              <a:t>처리 요구를 받은 객체가 자기 자신의 안에 있는 내용을 가지고 처리하는 방식이다</a:t>
            </a:r>
            <a:r>
              <a:rPr lang="en-US" altLang="ko-KR" sz="2400" dirty="0"/>
              <a:t>. - </a:t>
            </a:r>
            <a:r>
              <a:rPr lang="ko-KR" altLang="en-US" sz="2400" dirty="0"/>
              <a:t>두산백과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E628CA-18D2-41D6-8B59-2ABB376ABF11}"/>
              </a:ext>
            </a:extLst>
          </p:cNvPr>
          <p:cNvSpPr txBox="1"/>
          <p:nvPr/>
        </p:nvSpPr>
        <p:spPr>
          <a:xfrm>
            <a:off x="2126665" y="4211549"/>
            <a:ext cx="93604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객체 지향 프로그래밍은 컴퓨터 프로그램을 명령어의 목록으로 보는 시각에서 벗어나 여러 개의 독립된 단위</a:t>
            </a:r>
            <a:r>
              <a:rPr lang="en-US" altLang="ko-KR" sz="2400" dirty="0"/>
              <a:t>, </a:t>
            </a:r>
            <a:r>
              <a:rPr lang="ko-KR" altLang="en-US" sz="2400" dirty="0"/>
              <a:t>즉 </a:t>
            </a:r>
            <a:r>
              <a:rPr lang="en-US" altLang="ko-KR" sz="2400" dirty="0"/>
              <a:t>"</a:t>
            </a:r>
            <a:r>
              <a:rPr lang="ko-KR" altLang="en-US" sz="2400" dirty="0"/>
              <a:t>객체</a:t>
            </a:r>
            <a:r>
              <a:rPr lang="en-US" altLang="ko-KR" sz="2400" dirty="0"/>
              <a:t>"</a:t>
            </a:r>
            <a:r>
              <a:rPr lang="ko-KR" altLang="en-US" sz="2400" dirty="0"/>
              <a:t>들의 모임으로 파악하고자 하는 것이다</a:t>
            </a:r>
            <a:r>
              <a:rPr lang="en-US" altLang="ko-KR" sz="2400" dirty="0"/>
              <a:t>. </a:t>
            </a:r>
            <a:r>
              <a:rPr lang="ko-KR" altLang="en-US" sz="2400" dirty="0"/>
              <a:t>각각의 객체는 메시지를 주고받고</a:t>
            </a:r>
            <a:r>
              <a:rPr lang="en-US" altLang="ko-KR" sz="2400" dirty="0"/>
              <a:t>, </a:t>
            </a:r>
            <a:r>
              <a:rPr lang="ko-KR" altLang="en-US" sz="2400" dirty="0"/>
              <a:t>데이터를 처리할 수 있다</a:t>
            </a:r>
            <a:r>
              <a:rPr lang="en-US" altLang="ko-KR" sz="2400" dirty="0"/>
              <a:t>. – </a:t>
            </a:r>
            <a:r>
              <a:rPr lang="ko-KR" altLang="en-US" sz="2400" dirty="0"/>
              <a:t>위키피디아</a:t>
            </a:r>
          </a:p>
        </p:txBody>
      </p:sp>
    </p:spTree>
    <p:extLst>
      <p:ext uri="{BB962C8B-B14F-4D97-AF65-F5344CB8AC3E}">
        <p14:creationId xmlns:p14="http://schemas.microsoft.com/office/powerpoint/2010/main" val="323321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</a:t>
            </a:r>
            <a:r>
              <a:rPr lang="ko-KR" altLang="en-US" sz="1400" b="1" dirty="0">
                <a:solidFill>
                  <a:schemeClr val="bg1"/>
                </a:solidFill>
              </a:rPr>
              <a:t> 클래스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객체 지향 프로그래밍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EF0E842-C064-44D6-9BE6-E8EAFF827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4" y="1990013"/>
            <a:ext cx="8997655" cy="379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10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328" y="669222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328" y="264251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>
                <a:solidFill>
                  <a:schemeClr val="bg1"/>
                </a:solidFill>
              </a:rPr>
              <a:t>1.</a:t>
            </a:r>
            <a:r>
              <a:rPr lang="ko-KR" altLang="en-US" sz="1400" b="1" dirty="0">
                <a:solidFill>
                  <a:schemeClr val="bg1"/>
                </a:solidFill>
              </a:rPr>
              <a:t> 클래스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1072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발표자 </a:t>
            </a:r>
            <a:r>
              <a:rPr lang="en-US" altLang="ko-KR" sz="1000" dirty="0">
                <a:solidFill>
                  <a:prstClr val="white"/>
                </a:solidFill>
              </a:rPr>
              <a:t>:</a:t>
            </a:r>
            <a:r>
              <a:rPr lang="ko-KR" altLang="en-US" sz="1000" dirty="0">
                <a:solidFill>
                  <a:prstClr val="white"/>
                </a:solidFill>
              </a:rPr>
              <a:t> </a:t>
            </a:r>
            <a:r>
              <a:rPr lang="ko-KR" altLang="en-US" sz="1000" dirty="0" err="1">
                <a:solidFill>
                  <a:prstClr val="white"/>
                </a:solidFill>
              </a:rPr>
              <a:t>유민종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26665" y="1076791"/>
            <a:ext cx="9360485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ngsanaUPC" panose="020B0502040204020203" pitchFamily="18" charset="-34"/>
              </a:rPr>
              <a:t>객체 지향 프로그래밍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ngsanaUPC" panose="020B0502040204020203" pitchFamily="18" charset="-34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664B99-0EA9-46BC-8EF4-A42D55BE8596}"/>
              </a:ext>
            </a:extLst>
          </p:cNvPr>
          <p:cNvSpPr/>
          <p:nvPr/>
        </p:nvSpPr>
        <p:spPr>
          <a:xfrm>
            <a:off x="2126665" y="1866059"/>
            <a:ext cx="9360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클래스                                      객체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254FE3-04C6-449A-B65F-A6366DC2A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5" y="2723841"/>
            <a:ext cx="4057650" cy="2900671"/>
          </a:xfrm>
          <a:prstGeom prst="rect">
            <a:avLst/>
          </a:prstGeom>
        </p:spPr>
      </p:pic>
      <p:pic>
        <p:nvPicPr>
          <p:cNvPr id="5" name="그림 4" descr="실외, 잔디, 건물, 집이(가) 표시된 사진&#10;&#10;매우 높은 신뢰도로 생성된 설명">
            <a:extLst>
              <a:ext uri="{FF2B5EF4-FFF2-40B4-BE49-F238E27FC236}">
                <a16:creationId xmlns:a16="http://schemas.microsoft.com/office/drawing/2014/main" id="{E624913D-AABD-4B71-A248-B6CA995A0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740" y="2723841"/>
            <a:ext cx="4341770" cy="29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12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380</Words>
  <Application>Microsoft Office PowerPoint</Application>
  <PresentationFormat>와이드스크린</PresentationFormat>
  <Paragraphs>107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AngsanaUPC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유민종</dc:creator>
  <cp:lastModifiedBy> </cp:lastModifiedBy>
  <cp:revision>23</cp:revision>
  <dcterms:created xsi:type="dcterms:W3CDTF">2018-03-21T02:25:20Z</dcterms:created>
  <dcterms:modified xsi:type="dcterms:W3CDTF">2018-09-13T02:13:06Z</dcterms:modified>
</cp:coreProperties>
</file>