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0D2"/>
    <a:srgbClr val="B4D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1drv.ms/x/s!Ao1mOJeYpivYgQVLbnpGK-quiGn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D8FD-846B-484C-8D06-13A0CDD1C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D8E6B-D0CF-CD48-876E-524611AA9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DONIA TARJAM, MATTHEW YURICH, ALLISON DORION</a:t>
            </a:r>
          </a:p>
        </p:txBody>
      </p:sp>
    </p:spTree>
    <p:extLst>
      <p:ext uri="{BB962C8B-B14F-4D97-AF65-F5344CB8AC3E}">
        <p14:creationId xmlns:p14="http://schemas.microsoft.com/office/powerpoint/2010/main" val="20903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44C2-E397-E24B-8AE7-C2590574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CA2-8B95-A046-A290-ABB9A9C2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pPr lvl="1"/>
            <a:r>
              <a:rPr lang="en-US" dirty="0">
                <a:hlinkClick r:id="rId2"/>
              </a:rPr>
              <a:t>Twitter Emotion Analysis</a:t>
            </a:r>
            <a:endParaRPr lang="en-US" dirty="0"/>
          </a:p>
        </p:txBody>
      </p:sp>
      <p:pic>
        <p:nvPicPr>
          <p:cNvPr id="2050" name="Picture 2" descr="Who Made That Twitter Bird? - The New York Times">
            <a:extLst>
              <a:ext uri="{FF2B5EF4-FFF2-40B4-BE49-F238E27FC236}">
                <a16:creationId xmlns:a16="http://schemas.microsoft.com/office/drawing/2014/main" id="{D3FA5BB5-61CD-FD44-8A66-8AA52423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3308350"/>
            <a:ext cx="31496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40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BEBC-2EB2-7040-8A32-FFFE62C3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 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B8BB-AA72-114A-80C1-4A137CB2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3279"/>
            <a:ext cx="8946541" cy="4195481"/>
          </a:xfrm>
        </p:spPr>
        <p:txBody>
          <a:bodyPr/>
          <a:lstStyle/>
          <a:p>
            <a:r>
              <a:rPr lang="en-US" dirty="0"/>
              <a:t>Data Cleaning/Storing/Handling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SciPy, Seaborn</a:t>
            </a:r>
          </a:p>
          <a:p>
            <a:pPr lvl="1"/>
            <a:r>
              <a:rPr lang="en-US" dirty="0"/>
              <a:t>NLTK and </a:t>
            </a:r>
            <a:r>
              <a:rPr lang="en-US"/>
              <a:t>SKLearn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0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028D-EAD5-1647-9648-C4DA9C46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6" y="0"/>
            <a:ext cx="9404723" cy="1400530"/>
          </a:xfrm>
        </p:spPr>
        <p:txBody>
          <a:bodyPr/>
          <a:lstStyle/>
          <a:p>
            <a:r>
              <a:rPr lang="en-US" b="1" dirty="0"/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84914-CC59-9041-9265-8D171FA36E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t="4338" r="7686" b="4338"/>
          <a:stretch/>
        </p:blipFill>
        <p:spPr bwMode="auto">
          <a:xfrm>
            <a:off x="174622" y="914400"/>
            <a:ext cx="7726362" cy="3899879"/>
          </a:xfrm>
          <a:prstGeom prst="rect">
            <a:avLst/>
          </a:prstGeom>
          <a:solidFill>
            <a:srgbClr val="B3E0D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39F46-B705-D94D-A58C-8F78643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45" y="4900627"/>
            <a:ext cx="11200633" cy="181828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1051C61-1F3B-154D-9ACD-62C293094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5" t="2536" r="8385" b="12549"/>
          <a:stretch/>
        </p:blipFill>
        <p:spPr bwMode="auto">
          <a:xfrm>
            <a:off x="8046160" y="1585738"/>
            <a:ext cx="4029338" cy="2686225"/>
          </a:xfrm>
          <a:prstGeom prst="rect">
            <a:avLst/>
          </a:prstGeom>
          <a:solidFill>
            <a:srgbClr val="B3E0D2"/>
          </a:solidFill>
        </p:spPr>
      </p:pic>
    </p:spTree>
    <p:extLst>
      <p:ext uri="{BB962C8B-B14F-4D97-AF65-F5344CB8AC3E}">
        <p14:creationId xmlns:p14="http://schemas.microsoft.com/office/powerpoint/2010/main" val="248812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E9D7-D753-C84F-83EB-585E9CF5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5E8A-8AD2-FE4A-A3FB-ABEA912C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8204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D6E-ABD0-6E47-B178-6CBE3FF6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044" y="2574001"/>
            <a:ext cx="9404723" cy="1400530"/>
          </a:xfrm>
        </p:spPr>
        <p:txBody>
          <a:bodyPr/>
          <a:lstStyle/>
          <a:p>
            <a:pPr algn="ctr"/>
            <a:r>
              <a:rPr lang="en-US" sz="52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4142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{FAF4B1E7-7258-E946-A96B-50CD42391B6A}tf10001119</Template>
  <TotalTime>43</TotalTime>
  <Words>42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Twitter Sentiment Analysis</vt:lpstr>
      <vt:lpstr>Data Source</vt:lpstr>
      <vt:lpstr>Back End Development</vt:lpstr>
      <vt:lpstr>Analysis</vt:lpstr>
      <vt:lpstr>Front End Development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AC Dorion</dc:creator>
  <cp:lastModifiedBy>AC Dorion</cp:lastModifiedBy>
  <cp:revision>10</cp:revision>
  <dcterms:created xsi:type="dcterms:W3CDTF">2021-10-18T16:48:01Z</dcterms:created>
  <dcterms:modified xsi:type="dcterms:W3CDTF">2021-10-18T18:55:10Z</dcterms:modified>
</cp:coreProperties>
</file>