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1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40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9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3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41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DE86C-A8A9-4B40-B18A-C328EA4406AC}" type="datetimeFigureOut">
              <a:rPr lang="ru-RU" smtClean="0"/>
              <a:t>27.12.2021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03C7-7BEE-4F49-ABB8-77BF84E34C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3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172" y="651640"/>
            <a:ext cx="10720552" cy="3668111"/>
          </a:xfrm>
        </p:spPr>
        <p:txBody>
          <a:bodyPr>
            <a:noAutofit/>
          </a:bodyPr>
          <a:lstStyle/>
          <a:p>
            <a:r>
              <a:rPr lang="ru-RU" sz="4800" b="1" dirty="0" smtClean="0"/>
              <a:t>Отчет по итоговому проекту </a:t>
            </a:r>
            <a:br>
              <a:rPr lang="ru-RU" sz="4800" b="1" dirty="0" smtClean="0"/>
            </a:br>
            <a:r>
              <a:rPr lang="ru-RU" sz="4800" b="1" dirty="0" smtClean="0"/>
              <a:t>по курсу «Аналитик: </a:t>
            </a:r>
            <a:r>
              <a:rPr lang="ru-RU" sz="4800" b="1" dirty="0"/>
              <a:t>искусство управлять </a:t>
            </a:r>
            <a:r>
              <a:rPr lang="ru-RU" sz="4800" b="1" dirty="0" smtClean="0"/>
              <a:t>данными»</a:t>
            </a:r>
            <a:br>
              <a:rPr lang="ru-RU" sz="4800" b="1" dirty="0" smtClean="0"/>
            </a:br>
            <a:endParaRPr lang="ru-RU" sz="4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958" y="4421844"/>
            <a:ext cx="9144000" cy="1655762"/>
          </a:xfrm>
        </p:spPr>
        <p:txBody>
          <a:bodyPr>
            <a:normAutofit lnSpcReduction="10000"/>
          </a:bodyPr>
          <a:lstStyle/>
          <a:p>
            <a:endParaRPr lang="ru-RU" dirty="0" smtClean="0"/>
          </a:p>
          <a:p>
            <a:r>
              <a:rPr lang="ru-RU" b="1" dirty="0" smtClean="0"/>
              <a:t>Малянов Кирилл</a:t>
            </a:r>
          </a:p>
          <a:p>
            <a:endParaRPr lang="ru-RU" dirty="0"/>
          </a:p>
          <a:p>
            <a:r>
              <a:rPr lang="ru-RU" b="1" dirty="0" err="1" smtClean="0"/>
              <a:t>Иннополис</a:t>
            </a:r>
            <a:r>
              <a:rPr lang="ru-RU" b="1" dirty="0" smtClean="0"/>
              <a:t>, 2021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357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Описание проекта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Цель проекта:</a:t>
            </a:r>
          </a:p>
          <a:p>
            <a:pPr marL="0" indent="0">
              <a:buNone/>
            </a:pPr>
            <a:r>
              <a:rPr lang="ru-RU" b="1" dirty="0" smtClean="0"/>
              <a:t>проанализировать данные, связанные с заболеваниями COVID-19 на основе имеющегося набора данных по странам мира. Выявить свойства </a:t>
            </a:r>
            <a:r>
              <a:rPr lang="ru-RU" b="1" dirty="0" smtClean="0"/>
              <a:t>показателей, </a:t>
            </a:r>
            <a:r>
              <a:rPr lang="ru-RU" b="1" dirty="0" smtClean="0"/>
              <a:t>их взаимосвязь. Сделать прогноз </a:t>
            </a:r>
            <a:r>
              <a:rPr lang="ru-RU" b="1" dirty="0" smtClean="0"/>
              <a:t>в </a:t>
            </a:r>
            <a:r>
              <a:rPr lang="ru-RU" b="1" dirty="0" smtClean="0"/>
              <a:t>рамках имеющегося периода данных, проверить достоверность прогноза</a:t>
            </a:r>
            <a:r>
              <a:rPr lang="ru-RU" b="1" dirty="0" smtClean="0"/>
              <a:t>. Сделать прогноз будущих значений показателя.</a:t>
            </a:r>
            <a:endParaRPr lang="ru-RU" b="1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b="1" u="sng" dirty="0" smtClean="0"/>
              <a:t>Выбранный регион: </a:t>
            </a:r>
          </a:p>
          <a:p>
            <a:pPr marL="0" indent="0">
              <a:buNone/>
            </a:pPr>
            <a:r>
              <a:rPr lang="ru-RU" b="1" dirty="0" smtClean="0"/>
              <a:t>Российская Федерация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76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36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Описание исходных данных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8309"/>
            <a:ext cx="10515600" cy="478922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Исходный </a:t>
            </a:r>
            <a:r>
              <a:rPr lang="ru-RU" b="1" dirty="0" err="1" smtClean="0"/>
              <a:t>датафрейм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'owid-covid-data.csv'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Отобранные </a:t>
            </a:r>
            <a:r>
              <a:rPr lang="ru-RU" b="1" dirty="0" smtClean="0"/>
              <a:t>показатели </a:t>
            </a:r>
            <a:r>
              <a:rPr lang="ru-RU" b="1" dirty="0" smtClean="0"/>
              <a:t>для анализа:</a:t>
            </a:r>
          </a:p>
          <a:p>
            <a:pPr marL="0" indent="0">
              <a:buNone/>
            </a:pPr>
            <a:r>
              <a:rPr lang="en-US" i="1" dirty="0" smtClean="0"/>
              <a:t>'</a:t>
            </a:r>
            <a:r>
              <a:rPr lang="en-US" i="1" dirty="0" err="1" smtClean="0"/>
              <a:t>total_cases</a:t>
            </a:r>
            <a:r>
              <a:rPr lang="en-US" i="1" dirty="0" smtClean="0"/>
              <a:t>', '</a:t>
            </a:r>
            <a:r>
              <a:rPr lang="en-US" i="1" dirty="0" err="1" smtClean="0"/>
              <a:t>new_cases</a:t>
            </a:r>
            <a:r>
              <a:rPr lang="en-US" i="1" dirty="0" smtClean="0"/>
              <a:t>', '</a:t>
            </a:r>
            <a:r>
              <a:rPr lang="en-US" i="1" dirty="0" err="1" smtClean="0"/>
              <a:t>new_cases_smoothed</a:t>
            </a:r>
            <a:r>
              <a:rPr lang="en-US" i="1" dirty="0" smtClean="0"/>
              <a:t>', '</a:t>
            </a:r>
            <a:r>
              <a:rPr lang="en-US" i="1" dirty="0" err="1" smtClean="0"/>
              <a:t>people_vaccinated</a:t>
            </a:r>
            <a:r>
              <a:rPr lang="en-US" i="1" dirty="0" smtClean="0"/>
              <a:t>', '</a:t>
            </a:r>
            <a:r>
              <a:rPr lang="en-US" i="1" dirty="0" err="1" smtClean="0"/>
              <a:t>people_fully_vaccinated</a:t>
            </a:r>
            <a:r>
              <a:rPr lang="en-US" i="1" dirty="0" smtClean="0"/>
              <a:t>',</a:t>
            </a:r>
            <a:r>
              <a:rPr lang="ru-RU" i="1" dirty="0" smtClean="0"/>
              <a:t> </a:t>
            </a:r>
            <a:r>
              <a:rPr lang="en-US" i="1" dirty="0" smtClean="0"/>
              <a:t>'</a:t>
            </a:r>
            <a:r>
              <a:rPr lang="en-US" i="1" dirty="0" err="1" smtClean="0"/>
              <a:t>new_people_vaccinated_smoothed</a:t>
            </a:r>
            <a:r>
              <a:rPr lang="en-US" i="1" dirty="0" smtClean="0"/>
              <a:t>'</a:t>
            </a:r>
            <a:r>
              <a:rPr lang="en-US" dirty="0" smtClean="0"/>
              <a:t>,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первичном анализе </a:t>
            </a:r>
            <a:r>
              <a:rPr lang="ru-RU" b="1" dirty="0" smtClean="0"/>
              <a:t>устранены пропуски данных </a:t>
            </a:r>
            <a:r>
              <a:rPr lang="ru-RU" dirty="0" smtClean="0"/>
              <a:t>признаков </a:t>
            </a:r>
            <a:r>
              <a:rPr lang="en-US" i="1" dirty="0" smtClean="0"/>
              <a:t>'</a:t>
            </a:r>
            <a:r>
              <a:rPr lang="en-US" i="1" dirty="0" err="1" smtClean="0"/>
              <a:t>people_vaccinated</a:t>
            </a:r>
            <a:r>
              <a:rPr lang="en-US" i="1" dirty="0" smtClean="0"/>
              <a:t>', '</a:t>
            </a:r>
            <a:r>
              <a:rPr lang="en-US" i="1" dirty="0" err="1" smtClean="0"/>
              <a:t>people_fully_vaccinated</a:t>
            </a:r>
            <a:r>
              <a:rPr lang="en-US" i="1" dirty="0" smtClean="0"/>
              <a:t>'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848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684" y="182247"/>
            <a:ext cx="10515600" cy="77518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Выявленные при первичном анализе закономерности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585" y="847061"/>
            <a:ext cx="5909646" cy="30149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2" y="3725620"/>
            <a:ext cx="5656729" cy="301942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18" y="771021"/>
            <a:ext cx="5689003" cy="31017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85" y="3797449"/>
            <a:ext cx="5786719" cy="29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ETS </a:t>
            </a:r>
            <a:r>
              <a:rPr lang="ru-RU" b="1" dirty="0" smtClean="0"/>
              <a:t>декомпозиция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1923376"/>
            <a:ext cx="5778617" cy="431605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506967" y="1292077"/>
            <a:ext cx="3775038" cy="71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/>
              <a:t>Аддитивная модель</a:t>
            </a:r>
            <a:endParaRPr lang="ru-RU" sz="32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124253" y="1283111"/>
            <a:ext cx="4397188" cy="719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/>
              <a:t>Мультипликативная модель</a:t>
            </a:r>
            <a:endParaRPr lang="ru-RU" sz="32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99" y="1942267"/>
            <a:ext cx="5740247" cy="42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pPr algn="ctr"/>
            <a:r>
              <a:rPr lang="ru-RU" b="1" dirty="0" smtClean="0"/>
              <a:t>Прогноз</a:t>
            </a:r>
            <a:r>
              <a:rPr lang="ru-RU" b="1" dirty="0" smtClean="0"/>
              <a:t>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900" y="1018096"/>
            <a:ext cx="11236751" cy="1376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en-US" b="1" i="1" dirty="0" smtClean="0"/>
              <a:t>SARIMAX</a:t>
            </a:r>
            <a:r>
              <a:rPr lang="en-US" dirty="0" smtClean="0"/>
              <a:t> </a:t>
            </a:r>
            <a:r>
              <a:rPr lang="ru-RU" dirty="0" smtClean="0"/>
              <a:t>построена </a:t>
            </a:r>
            <a:r>
              <a:rPr lang="ru-RU" dirty="0" smtClean="0"/>
              <a:t>модель данных для показателя </a:t>
            </a:r>
            <a:r>
              <a:rPr lang="en-US" i="1" dirty="0" smtClean="0"/>
              <a:t>‘</a:t>
            </a:r>
            <a:r>
              <a:rPr lang="en-US" i="1" dirty="0" err="1" smtClean="0"/>
              <a:t>new_cases</a:t>
            </a:r>
            <a:r>
              <a:rPr lang="en-US" i="1" dirty="0" smtClean="0"/>
              <a:t>’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it-IT" dirty="0"/>
              <a:t>SARIMA(5, 1, 4)x(2, 0, [1, 2], 6</a:t>
            </a:r>
            <a:r>
              <a:rPr lang="it-IT" dirty="0" smtClean="0"/>
              <a:t>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Сделан прогноз динамики значений показателя на 4 месяца: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2" y="2507530"/>
            <a:ext cx="10887960" cy="39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145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Отчет по итоговому проекту  по курсу «Аналитик: искусство управлять данными» </vt:lpstr>
      <vt:lpstr>Описание проекта</vt:lpstr>
      <vt:lpstr>Описание исходных данных</vt:lpstr>
      <vt:lpstr>Выявленные при первичном анализе закономерности</vt:lpstr>
      <vt:lpstr>ETS декомпозиция</vt:lpstr>
      <vt:lpstr>Прогнозирование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итоговому проекту  по курсу «Аналитик: искусство управлять данными» </dc:title>
  <dc:creator>Малянов Кирилл</dc:creator>
  <cp:lastModifiedBy>Малянов Кирилл</cp:lastModifiedBy>
  <cp:revision>9</cp:revision>
  <dcterms:created xsi:type="dcterms:W3CDTF">2021-12-23T17:37:54Z</dcterms:created>
  <dcterms:modified xsi:type="dcterms:W3CDTF">2021-12-27T19:48:37Z</dcterms:modified>
</cp:coreProperties>
</file>