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31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40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82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39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4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1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7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E86C-A8A9-4B40-B18A-C328EA4406AC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172" y="651640"/>
            <a:ext cx="10720552" cy="3668111"/>
          </a:xfrm>
        </p:spPr>
        <p:txBody>
          <a:bodyPr>
            <a:noAutofit/>
          </a:bodyPr>
          <a:lstStyle/>
          <a:p>
            <a:r>
              <a:rPr lang="ru-RU" sz="4800" dirty="0" smtClean="0"/>
              <a:t>Отчет по итоговому проекту </a:t>
            </a:r>
            <a:br>
              <a:rPr lang="ru-RU" sz="4800" dirty="0" smtClean="0"/>
            </a:br>
            <a:r>
              <a:rPr lang="ru-RU" sz="4800" dirty="0" smtClean="0"/>
              <a:t>по курсу «Аналитик: </a:t>
            </a:r>
            <a:r>
              <a:rPr lang="ru-RU" sz="4800" dirty="0"/>
              <a:t>искусство управлять </a:t>
            </a:r>
            <a:r>
              <a:rPr lang="ru-RU" sz="4800" dirty="0" smtClean="0"/>
              <a:t>данными»</a:t>
            </a:r>
            <a:br>
              <a:rPr lang="ru-RU" sz="4800" dirty="0" smtClean="0"/>
            </a:b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1958" y="4421844"/>
            <a:ext cx="9144000" cy="1655762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>Малянов Кирилл</a:t>
            </a:r>
          </a:p>
          <a:p>
            <a:endParaRPr lang="ru-RU" dirty="0"/>
          </a:p>
          <a:p>
            <a:r>
              <a:rPr lang="ru-RU" dirty="0" err="1" smtClean="0"/>
              <a:t>Иннополис</a:t>
            </a:r>
            <a:r>
              <a:rPr lang="ru-RU" dirty="0" smtClean="0"/>
              <a:t>,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7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проекта:</a:t>
            </a:r>
          </a:p>
          <a:p>
            <a:pPr marL="0" indent="0">
              <a:buNone/>
            </a:pPr>
            <a:r>
              <a:rPr lang="ru-RU" dirty="0" smtClean="0"/>
              <a:t>проанализировать данные, связанные с заболеваниями COVID-19 на основе имеющегося набора данных по странам мира. Выявить свойства признаков, их взаимосвязь. Сделать прогноз на 1 месяц в рамках имеющегося периода данных, проверить достоверность прогноза.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Выбранный регион: </a:t>
            </a:r>
          </a:p>
          <a:p>
            <a:pPr marL="0" indent="0">
              <a:buNone/>
            </a:pPr>
            <a:r>
              <a:rPr lang="ru-RU" dirty="0" smtClean="0"/>
              <a:t>Российская Федерация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7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r>
              <a:rPr lang="ru-RU" dirty="0" smtClean="0"/>
              <a:t>Описание исходных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7736"/>
            <a:ext cx="10515600" cy="478922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Исходный </a:t>
            </a:r>
            <a:r>
              <a:rPr lang="ru-RU" dirty="0" err="1" smtClean="0"/>
              <a:t>датафрейм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'owid-covid-data.csv'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Отобранные признаки для анализа:</a:t>
            </a:r>
          </a:p>
          <a:p>
            <a:pPr marL="0" indent="0">
              <a:buNone/>
            </a:pPr>
            <a:r>
              <a:rPr lang="en-US" dirty="0" smtClean="0"/>
              <a:t>'</a:t>
            </a:r>
            <a:r>
              <a:rPr lang="en-US" dirty="0" err="1" smtClean="0"/>
              <a:t>total_cases</a:t>
            </a:r>
            <a:r>
              <a:rPr lang="en-US" dirty="0" smtClean="0"/>
              <a:t>', '</a:t>
            </a:r>
            <a:r>
              <a:rPr lang="en-US" dirty="0" err="1" smtClean="0"/>
              <a:t>new_cases</a:t>
            </a:r>
            <a:r>
              <a:rPr lang="en-US" dirty="0" smtClean="0"/>
              <a:t>', '</a:t>
            </a:r>
            <a:r>
              <a:rPr lang="en-US" dirty="0" err="1" smtClean="0"/>
              <a:t>new_cases_smoothed</a:t>
            </a:r>
            <a:r>
              <a:rPr lang="en-US" dirty="0" smtClean="0"/>
              <a:t>', '</a:t>
            </a:r>
            <a:r>
              <a:rPr lang="en-US" dirty="0" err="1" smtClean="0"/>
              <a:t>people_vaccinated</a:t>
            </a:r>
            <a:r>
              <a:rPr lang="en-US" dirty="0" smtClean="0"/>
              <a:t>', '</a:t>
            </a:r>
            <a:r>
              <a:rPr lang="en-US" dirty="0" err="1" smtClean="0"/>
              <a:t>people_fully_vaccinated</a:t>
            </a:r>
            <a:r>
              <a:rPr lang="en-US" dirty="0" smtClean="0"/>
              <a:t>',</a:t>
            </a:r>
            <a:r>
              <a:rPr lang="ru-RU" dirty="0" smtClean="0"/>
              <a:t> </a:t>
            </a:r>
            <a:r>
              <a:rPr lang="en-US" dirty="0" smtClean="0"/>
              <a:t>'</a:t>
            </a:r>
            <a:r>
              <a:rPr lang="en-US" dirty="0" err="1" smtClean="0"/>
              <a:t>new_people_vaccinated_smoothed</a:t>
            </a:r>
            <a:r>
              <a:rPr lang="en-US" dirty="0" smtClean="0"/>
              <a:t>',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первичном анализе устранены пропуски данных признаков </a:t>
            </a:r>
            <a:r>
              <a:rPr lang="en-US" dirty="0" smtClean="0"/>
              <a:t>'</a:t>
            </a:r>
            <a:r>
              <a:rPr lang="en-US" dirty="0" err="1" smtClean="0"/>
              <a:t>people_vaccinated</a:t>
            </a:r>
            <a:r>
              <a:rPr lang="en-US" dirty="0" smtClean="0"/>
              <a:t>', '</a:t>
            </a:r>
            <a:r>
              <a:rPr lang="en-US" dirty="0" err="1" smtClean="0"/>
              <a:t>people_fully_vaccinated</a:t>
            </a:r>
            <a:r>
              <a:rPr lang="en-US" dirty="0" smtClean="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8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9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Прогноз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8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99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Отчет по итоговому проекту  по курсу «Аналитик: искусство управлять данными» </vt:lpstr>
      <vt:lpstr>Описание проекта</vt:lpstr>
      <vt:lpstr>Описание исходных данных</vt:lpstr>
      <vt:lpstr>Зависимость признаков</vt:lpstr>
      <vt:lpstr>Моделирование</vt:lpstr>
      <vt:lpstr>Прогноз</vt:lpstr>
      <vt:lpstr>Основные 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итоговому проекту  по курсу «Аналитик: искусство управлять данными» </dc:title>
  <dc:creator>Малянов Кирилл</dc:creator>
  <cp:lastModifiedBy>Малянов Кирилл</cp:lastModifiedBy>
  <cp:revision>4</cp:revision>
  <dcterms:created xsi:type="dcterms:W3CDTF">2021-12-23T17:37:54Z</dcterms:created>
  <dcterms:modified xsi:type="dcterms:W3CDTF">2021-12-23T18:39:17Z</dcterms:modified>
</cp:coreProperties>
</file>