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Potential of Intelligent Machines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Simulation of human intelligence by machines</a:t>
            </a:r>
          </a:p>
          <a:p>
            <a:r>
              <a:t>• Encompasses machine learning, NLP, robotics, computer vision</a:t>
            </a:r>
          </a:p>
          <a:p>
            <a:r>
              <a:t>• Used in everyday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Healthcare diagnostics</a:t>
            </a:r>
          </a:p>
          <a:p>
            <a:r>
              <a:t>• Autonomous vehicles</a:t>
            </a:r>
          </a:p>
          <a:p>
            <a:r>
              <a:t>• Smart assistants</a:t>
            </a:r>
          </a:p>
          <a:p>
            <a:r>
              <a:t>• Financial fraud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Increased automation</a:t>
            </a:r>
          </a:p>
          <a:p>
            <a:r>
              <a:t>• Ethical and regulatory frameworks</a:t>
            </a:r>
          </a:p>
          <a:p>
            <a:r>
              <a:t>• Human-AI collaboration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