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Defense Technologies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Components in Modern Defense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Radar Systems</a:t>
            </a:r>
          </a:p>
          <a:p>
            <a:r>
              <a:t>• Missile Guidance</a:t>
            </a:r>
          </a:p>
          <a:p>
            <a:r>
              <a:t>• Electronic Warfare</a:t>
            </a:r>
          </a:p>
          <a:p>
            <a:r>
              <a:t>• Autonomous Drones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Modern Warfare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Electronic countermeasures</a:t>
            </a:r>
          </a:p>
          <a:p>
            <a:r>
              <a:t>• Cyber threats</a:t>
            </a:r>
          </a:p>
          <a:p>
            <a:r>
              <a:t>• Rapid technology advancement</a:t>
            </a:r>
          </a:p>
          <a:p>
            <a:r>
              <a:t>• Resource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