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Nuni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11" Type="http://schemas.openxmlformats.org/officeDocument/2006/relationships/slide" Target="slides/slide6.xml"/><Relationship Id="rId22" Type="http://schemas.openxmlformats.org/officeDocument/2006/relationships/font" Target="fonts/Nunito-boldItalic.fntdata"/><Relationship Id="rId10" Type="http://schemas.openxmlformats.org/officeDocument/2006/relationships/slide" Target="slides/slide5.xml"/><Relationship Id="rId21" Type="http://schemas.openxmlformats.org/officeDocument/2006/relationships/font" Target="fonts/Nuni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ce166f194a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ce166f194a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ce166f194a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ce166f194a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ce166f194a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ce166f194a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ce166f194a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ce166f194a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e166f194a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e166f194a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ce166f194a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ce166f194a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ce166f194a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ce166f194a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ce166f194a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ce166f194a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ce166f194a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ce166f194a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ce166f194a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ce166f194a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ce166f194a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ce166f194a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ce166f194a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ce166f194a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2" name="Google Shape;19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725" y="251850"/>
            <a:ext cx="8769249" cy="4639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9" name="Google Shape;19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650" y="257700"/>
            <a:ext cx="8745149" cy="462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Question?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You.</a:t>
            </a:r>
            <a:endParaRPr/>
          </a:p>
        </p:txBody>
      </p:sp>
      <p:sp>
        <p:nvSpPr>
          <p:cNvPr id="210" name="Google Shape;210;p2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Thank you guys……………………….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9325" y="1385250"/>
            <a:ext cx="7703625" cy="3349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740225" y="785375"/>
            <a:ext cx="7505700" cy="7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endParaRPr/>
          </a:p>
        </p:txBody>
      </p:sp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15"/>
          <p:cNvPicPr preferRelativeResize="0"/>
          <p:nvPr/>
        </p:nvPicPr>
        <p:blipFill rotWithShape="1">
          <a:blip r:embed="rId3">
            <a:alphaModFix/>
          </a:blip>
          <a:srcRect b="-5846" l="-1070" r="23532" t="20870"/>
          <a:stretch/>
        </p:blipFill>
        <p:spPr>
          <a:xfrm>
            <a:off x="325250" y="1397300"/>
            <a:ext cx="8488601" cy="330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sp>
        <p:nvSpPr>
          <p:cNvPr id="149" name="Google Shape;149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450" y="361375"/>
            <a:ext cx="8359700" cy="4468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162" y="554100"/>
            <a:ext cx="8637674" cy="426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Google Shape;16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25" y="168650"/>
            <a:ext cx="8943776" cy="475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Google Shape;17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325" y="228850"/>
            <a:ext cx="8823350" cy="4709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775" y="246575"/>
            <a:ext cx="8709025" cy="4650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5" name="Google Shape;18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775" y="192725"/>
            <a:ext cx="8733102" cy="4698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