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Canva Sans Bold" charset="1" panose="020B0803030501040103"/>
      <p:regular r:id="rId12"/>
    </p:embeddedFont>
    <p:embeddedFont>
      <p:font typeface="Canva Sans" charset="1" panose="020B05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7384" y="3416548"/>
            <a:ext cx="8753232" cy="4907963"/>
          </a:xfrm>
          <a:custGeom>
            <a:avLst/>
            <a:gdLst/>
            <a:ahLst/>
            <a:cxnLst/>
            <a:rect r="r" b="b" t="t" l="l"/>
            <a:pathLst>
              <a:path h="4907963" w="8753232">
                <a:moveTo>
                  <a:pt x="0" y="0"/>
                </a:moveTo>
                <a:lnTo>
                  <a:pt x="8753232" y="0"/>
                </a:lnTo>
                <a:lnTo>
                  <a:pt x="8753232" y="4907962"/>
                </a:lnTo>
                <a:lnTo>
                  <a:pt x="0" y="4907962"/>
                </a:lnTo>
                <a:lnTo>
                  <a:pt x="0" y="0"/>
                </a:lnTo>
                <a:close/>
              </a:path>
            </a:pathLst>
          </a:custGeom>
          <a:blipFill>
            <a:blip r:embed="rId2"/>
            <a:stretch>
              <a:fillRect l="0" t="0" r="0" b="0"/>
            </a:stretch>
          </a:blipFill>
        </p:spPr>
      </p:sp>
      <p:sp>
        <p:nvSpPr>
          <p:cNvPr name="TextBox 3" id="3"/>
          <p:cNvSpPr txBox="true"/>
          <p:nvPr/>
        </p:nvSpPr>
        <p:spPr>
          <a:xfrm rot="0">
            <a:off x="1600235" y="914400"/>
            <a:ext cx="15087531" cy="1052195"/>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AI: Is it Making Human Brains Useless? </a:t>
            </a:r>
          </a:p>
        </p:txBody>
      </p:sp>
      <p:sp>
        <p:nvSpPr>
          <p:cNvPr name="TextBox 4" id="4"/>
          <p:cNvSpPr txBox="true"/>
          <p:nvPr/>
        </p:nvSpPr>
        <p:spPr>
          <a:xfrm rot="0">
            <a:off x="4348412" y="8743193"/>
            <a:ext cx="9591176" cy="515107"/>
          </a:xfrm>
          <a:prstGeom prst="rect">
            <a:avLst/>
          </a:prstGeom>
        </p:spPr>
        <p:txBody>
          <a:bodyPr anchor="t" rtlCol="false" tIns="0" lIns="0" bIns="0" rIns="0">
            <a:spAutoFit/>
          </a:bodyPr>
          <a:lstStyle/>
          <a:p>
            <a:pPr algn="ctr">
              <a:lnSpc>
                <a:spcPts val="4214"/>
              </a:lnSpc>
            </a:pPr>
            <a:r>
              <a:rPr lang="en-US" sz="3010" b="true">
                <a:solidFill>
                  <a:srgbClr val="000000"/>
                </a:solidFill>
                <a:latin typeface="Canva Sans Bold"/>
                <a:ea typeface="Canva Sans Bold"/>
                <a:cs typeface="Canva Sans Bold"/>
                <a:sym typeface="Canva Sans Bold"/>
              </a:rPr>
              <a:t>Exploring the relationship between humans and AI.</a:t>
            </a:r>
          </a:p>
        </p:txBody>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1</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14400"/>
            <a:ext cx="13122532" cy="1052195"/>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What is Artificial Intelligence (AI)?</a:t>
            </a:r>
          </a:p>
        </p:txBody>
      </p:sp>
      <p:sp>
        <p:nvSpPr>
          <p:cNvPr name="TextBox 3" id="3"/>
          <p:cNvSpPr txBox="true"/>
          <p:nvPr/>
        </p:nvSpPr>
        <p:spPr>
          <a:xfrm rot="0">
            <a:off x="1028700" y="3121708"/>
            <a:ext cx="12758708" cy="3929285"/>
          </a:xfrm>
          <a:prstGeom prst="rect">
            <a:avLst/>
          </a:prstGeom>
        </p:spPr>
        <p:txBody>
          <a:bodyPr anchor="t" rtlCol="false" tIns="0" lIns="0" bIns="0" rIns="0">
            <a:spAutoFit/>
          </a:bodyPr>
          <a:lstStyle/>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Definition of AI</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Learning and Improvement</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Everyday AI Examples</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AI as a Tool, Not a Replacement</a:t>
            </a:r>
          </a:p>
        </p:txBody>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14400"/>
            <a:ext cx="11108403" cy="1052195"/>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Why Do We Worry About AI?</a:t>
            </a:r>
          </a:p>
        </p:txBody>
      </p:sp>
      <p:sp>
        <p:nvSpPr>
          <p:cNvPr name="TextBox 3" id="3"/>
          <p:cNvSpPr txBox="true"/>
          <p:nvPr/>
        </p:nvSpPr>
        <p:spPr>
          <a:xfrm rot="0">
            <a:off x="1028700" y="3121708"/>
            <a:ext cx="14153168" cy="2940087"/>
          </a:xfrm>
          <a:prstGeom prst="rect">
            <a:avLst/>
          </a:prstGeom>
        </p:spPr>
        <p:txBody>
          <a:bodyPr anchor="t" rtlCol="false" tIns="0" lIns="0" bIns="0" rIns="0">
            <a:spAutoFit/>
          </a:bodyPr>
          <a:lstStyle/>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AI's Superior Processing Speed</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Potential Job Automation</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Concerns about AI Superintelligence</a:t>
            </a:r>
          </a:p>
        </p:txBody>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14400"/>
            <a:ext cx="8913843" cy="1052195"/>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AI: A Tool, Not a Threat</a:t>
            </a:r>
          </a:p>
        </p:txBody>
      </p:sp>
      <p:sp>
        <p:nvSpPr>
          <p:cNvPr name="TextBox 3" id="3"/>
          <p:cNvSpPr txBox="true"/>
          <p:nvPr/>
        </p:nvSpPr>
        <p:spPr>
          <a:xfrm rot="0">
            <a:off x="1028700" y="3121708"/>
            <a:ext cx="14153168" cy="3929285"/>
          </a:xfrm>
          <a:prstGeom prst="rect">
            <a:avLst/>
          </a:prstGeom>
        </p:spPr>
        <p:txBody>
          <a:bodyPr anchor="t" rtlCol="false" tIns="0" lIns="0" bIns="0" rIns="0">
            <a:spAutoFit/>
          </a:bodyPr>
          <a:lstStyle/>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AI as a Human-Supporting Tool</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Unique Human Qualities</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Comparative Strengths</a:t>
            </a:r>
          </a:p>
          <a:p>
            <a:pPr algn="l" marL="1205355" indent="-602677" lvl="1">
              <a:lnSpc>
                <a:spcPts val="7816"/>
              </a:lnSpc>
              <a:buFont typeface="Arial"/>
              <a:buChar char="•"/>
            </a:pPr>
            <a:r>
              <a:rPr lang="en-US" b="true" sz="5582">
                <a:solidFill>
                  <a:srgbClr val="000000"/>
                </a:solidFill>
                <a:latin typeface="Canva Sans Bold"/>
                <a:ea typeface="Canva Sans Bold"/>
                <a:cs typeface="Canva Sans Bold"/>
                <a:sym typeface="Canva Sans Bold"/>
              </a:rPr>
              <a:t>Augmenting Human Capabilities</a:t>
            </a:r>
          </a:p>
        </p:txBody>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331" y="2286000"/>
            <a:ext cx="6562578" cy="4375052"/>
          </a:xfrm>
          <a:custGeom>
            <a:avLst/>
            <a:gdLst/>
            <a:ahLst/>
            <a:cxnLst/>
            <a:rect r="r" b="b" t="t" l="l"/>
            <a:pathLst>
              <a:path h="4375052" w="6562578">
                <a:moveTo>
                  <a:pt x="0" y="0"/>
                </a:moveTo>
                <a:lnTo>
                  <a:pt x="6562578" y="0"/>
                </a:lnTo>
                <a:lnTo>
                  <a:pt x="6562578" y="4375052"/>
                </a:lnTo>
                <a:lnTo>
                  <a:pt x="0" y="4375052"/>
                </a:lnTo>
                <a:lnTo>
                  <a:pt x="0" y="0"/>
                </a:lnTo>
                <a:close/>
              </a:path>
            </a:pathLst>
          </a:custGeom>
          <a:blipFill>
            <a:blip r:embed="rId2"/>
            <a:stretch>
              <a:fillRect l="0" t="0" r="0" b="0"/>
            </a:stretch>
          </a:blipFill>
        </p:spPr>
      </p:sp>
      <p:sp>
        <p:nvSpPr>
          <p:cNvPr name="TextBox 3" id="3"/>
          <p:cNvSpPr txBox="true"/>
          <p:nvPr/>
        </p:nvSpPr>
        <p:spPr>
          <a:xfrm rot="0">
            <a:off x="1028700" y="913563"/>
            <a:ext cx="4457631" cy="1052195"/>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Conclusion</a:t>
            </a:r>
          </a:p>
        </p:txBody>
      </p:sp>
      <p:sp>
        <p:nvSpPr>
          <p:cNvPr name="TextBox 4" id="4"/>
          <p:cNvSpPr txBox="true"/>
          <p:nvPr/>
        </p:nvSpPr>
        <p:spPr>
          <a:xfrm rot="0">
            <a:off x="1097124" y="7197357"/>
            <a:ext cx="16312016" cy="2114284"/>
          </a:xfrm>
          <a:prstGeom prst="rect">
            <a:avLst/>
          </a:prstGeom>
        </p:spPr>
        <p:txBody>
          <a:bodyPr anchor="t" rtlCol="false" tIns="0" lIns="0" bIns="0" rIns="0">
            <a:spAutoFit/>
          </a:bodyPr>
          <a:lstStyle/>
          <a:p>
            <a:pPr algn="just">
              <a:lnSpc>
                <a:spcPts val="4214"/>
              </a:lnSpc>
            </a:pPr>
            <a:r>
              <a:rPr lang="en-US" sz="3010" b="true">
                <a:solidFill>
                  <a:srgbClr val="000000"/>
                </a:solidFill>
                <a:latin typeface="Canva Sans Bold"/>
                <a:ea typeface="Canva Sans Bold"/>
                <a:cs typeface="Canva Sans Bold"/>
                <a:sym typeface="Canva Sans Bold"/>
              </a:rPr>
              <a:t>AI is a powerful tool, but it's not going to make our human brains obsolete. Instead, it will change the way we work, learn, and interact with the world around us. We need to embrace AI and develop the skills needed to work alongside it, focusing on the uniquely human qualities like creativity, critical thinking, and empathy.</a:t>
            </a:r>
          </a:p>
        </p:txBody>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6791" y="4338195"/>
            <a:ext cx="13662692" cy="1448685"/>
          </a:xfrm>
          <a:prstGeom prst="rect">
            <a:avLst/>
          </a:prstGeom>
        </p:spPr>
        <p:txBody>
          <a:bodyPr anchor="t" rtlCol="false" tIns="0" lIns="0" bIns="0" rIns="0">
            <a:spAutoFit/>
          </a:bodyPr>
          <a:lstStyle/>
          <a:p>
            <a:pPr algn="l">
              <a:lnSpc>
                <a:spcPts val="11866"/>
              </a:lnSpc>
            </a:pPr>
            <a:r>
              <a:rPr lang="en-US" sz="8476" b="true">
                <a:solidFill>
                  <a:srgbClr val="000000"/>
                </a:solidFill>
                <a:latin typeface="Canva Sans Bold"/>
                <a:ea typeface="Canva Sans Bold"/>
                <a:cs typeface="Canva Sans Bold"/>
                <a:sym typeface="Canva Sans Bold"/>
              </a:rPr>
              <a:t>Questions and Discussion</a:t>
            </a:r>
          </a:p>
        </p:txBody>
      </p:sp>
      <p:sp>
        <p:nvSpPr>
          <p:cNvPr name="TextBox 3" id="3"/>
          <p:cNvSpPr txBox="true"/>
          <p:nvPr/>
        </p:nvSpPr>
        <p:spPr>
          <a:xfrm rot="0">
            <a:off x="17259300" y="9182100"/>
            <a:ext cx="152400" cy="228600"/>
          </a:xfrm>
          <a:prstGeom prst="rect">
            <a:avLst/>
          </a:prstGeom>
        </p:spPr>
        <p:txBody>
          <a:bodyPr anchor="t" rtlCol="false" tIns="0" lIns="0" bIns="0" rIns="0" wrap="none">
            <a:spAutoFit/>
          </a:bodyPr>
          <a:lstStyle/>
          <a:p>
            <a:pPr algn="ctr">
              <a:lnSpc>
                <a:spcPts val="5459"/>
              </a:lnSpc>
              <a:spcBef>
                <a:spcPct val="0"/>
              </a:spcBef>
            </a:pPr>
            <a:r>
              <a:rPr lang="en-US" sz="3899">
                <a:solidFill>
                  <a:srgbClr val="000000"/>
                </a:solidFill>
                <a:latin typeface="Canva Sans"/>
                <a:ea typeface="Canva Sans"/>
                <a:cs typeface="Canva Sans"/>
                <a:sym typeface="Canva Sans"/>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DAGbIHFYRPU</dc:identifier>
  <dcterms:modified xsi:type="dcterms:W3CDTF">2011-08-01T06:04:30Z</dcterms:modified>
  <cp:revision>1</cp:revision>
  <dc:title>241001222e_ai</dc:title>
</cp:coreProperties>
</file>