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50" autoAdjust="0"/>
  </p:normalViewPr>
  <p:slideViewPr>
    <p:cSldViewPr snapToGrid="0">
      <p:cViewPr varScale="1">
        <p:scale>
          <a:sx n="53" d="100"/>
          <a:sy n="53" d="100"/>
        </p:scale>
        <p:origin x="11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A28-F6EE-95D7-3632-C8051D98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4CA6-E309-9052-F34D-6A42EDD5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F921-3F41-81A4-4815-53DF2AA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6CA1-E832-5DD6-E9C4-D628FE8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D97E-8B3A-2681-9574-F70BAD2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EFA-74C0-ECAA-CE58-C9B44D32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8C9D8-5AB2-7CFB-F158-4EA1121EF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4D6-1FE4-4A55-E964-48C7E730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810D-F337-AEE6-EBC5-F5A7694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71A1-5A85-D19F-FFFC-FD60581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F372-14F1-A5C7-2902-77159371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1AC1A-0912-3901-0B18-E8646629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26B-BC65-D049-A6E6-77AD7B3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5ABA-A00F-4FC9-8986-668F660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3FD0-4D00-3A90-EA4A-9701E4C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39BD-3BEE-DBC1-87BC-3032AEE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B54-19F2-6712-E97C-426992D6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E5-9837-F5F6-A90E-B57546A5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E43F-7AD7-B6CA-4399-EBC38F9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CAF-3F64-531F-BB2B-9C5CEF4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5A1B-E1DA-70B9-65E1-1FA63E11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BEAA-9FB1-96EA-BDE0-07982E05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D764-4046-E98A-7F2E-0DDD905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413C-5EDA-2980-EDC1-CE904FD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3F25-44A6-9FBE-A588-45D90082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EEB7-DFD7-673D-C93F-2F0F2D65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8FAD-0729-42CB-9C02-1B6A09018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DC51-91FD-2D8A-FD12-1702580C4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0F58-9F61-BA47-0EE1-886D213B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43F9-15FD-12AD-4E43-3B5D3797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441A-44D8-3921-10BA-E186632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F894-19C4-97C6-38A2-FD49801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7B69-355E-6867-B0A5-1028A070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57C9-EF96-455E-FAEA-8B4B0523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90220-7311-BEEA-4146-7EF41835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20F7-36C7-52E9-DDE3-261CA9C10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DB278-5E7D-3D06-FA4D-8D49F852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89B3-ECD0-B3CF-E83A-44CFE907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47C3D-EB4D-BCFE-9FF1-A2EE4E5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E6B-09C6-21A4-10FD-6590B73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994AD-A9B1-10E6-9DB4-1B5805FF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F820B-5C62-3B14-0D5C-66DA2219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D86E-5D31-8F73-01FC-64AEDD59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5A2ED-D020-41A9-8AFD-05C6806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B883D-FD5A-8270-2E16-B429EE9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2AF2-7C2E-29B5-FBF3-AD77E26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442-C054-65C1-1ACF-1AC8C9D4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E287-1FC8-0592-5556-FDF82B03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69F2-4092-CBE5-5031-D5C836C3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CE8F-52DF-66E9-5651-E6D163D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CA83-95ED-7997-65DE-6296979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845F-AE81-9AB3-6D8B-D0E7F593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4CA-9655-0653-BE71-6D499738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D3602-9983-8DC7-D7CB-29C9BFA24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A529-AE2D-36D2-69D5-380F601E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80D7-D9A9-F599-8C73-85C5E57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FBE5-A066-60B6-F94C-B5DE1B2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A4E8-B004-F024-C769-449F0DF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76DC-6519-A83A-A76D-D9DCF787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1EDD-DA6B-EDD0-ED07-785D7CB5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52E4-25AF-5ACE-6EB9-388FF5A08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1445-E885-4083-801E-05839BD635EB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F380-F728-30A0-621F-303FFABC2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7D2-44C7-D170-5B8D-464712F5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6E6626-40B4-CCB9-8233-218E355E0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799" y="277768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72701-C493-A306-B5B5-C030B5422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405" y="410053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AC07-CACA-D08D-A8F0-22B67A266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1759" y="2743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47629-9CB8-98C3-F810-1B89BCC7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1" y="410053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57DD8-6285-F0CF-7AE9-22C862BC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031" y="410053"/>
            <a:ext cx="1831157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4A62F-3D01-0769-3761-E0CB1A4E04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317" y="411032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CDE81-13F6-252D-3C32-3706BBC32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11066" y="410053"/>
            <a:ext cx="1371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292DA1-C53C-628B-330A-F1466C0FB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38077" y="2812178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13165F-6C96-D496-99C5-27910B61C8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58" y="2743200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ADCF8-9942-B642-9709-E52C3A2FB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67" y="5145325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2F866-F812-F3AE-92BF-BFC3D17FB5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9704" y="5145325"/>
            <a:ext cx="2449286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B72CCA-C588-23C5-E9D9-3ECEE129AD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8807" y="5544406"/>
            <a:ext cx="3704518" cy="1042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4ED6C4-7F47-E10A-6BDE-3586A13204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9103" y="2743200"/>
            <a:ext cx="1271527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AE4D1-45E0-3D44-425A-690EFF9453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8314" y="5089169"/>
            <a:ext cx="1544631" cy="15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Kamrul Hasan</dc:creator>
  <cp:lastModifiedBy>Md Kamrul Hasan</cp:lastModifiedBy>
  <cp:revision>1</cp:revision>
  <dcterms:created xsi:type="dcterms:W3CDTF">2025-09-01T07:32:50Z</dcterms:created>
  <dcterms:modified xsi:type="dcterms:W3CDTF">2025-09-01T08:02:37Z</dcterms:modified>
</cp:coreProperties>
</file>