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150" autoAdjust="0"/>
  </p:normalViewPr>
  <p:slideViewPr>
    <p:cSldViewPr snapToGrid="0">
      <p:cViewPr varScale="1">
        <p:scale>
          <a:sx n="44" d="100"/>
          <a:sy n="44" d="100"/>
        </p:scale>
        <p:origin x="7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EA28-F6EE-95D7-3632-C8051D98A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24CA6-E309-9052-F34D-6A42EDD54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2F921-3F41-81A4-4815-53DF2AA6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86CA1-E832-5DD6-E9C4-D628FE82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8D97E-8B3A-2681-9574-F70BAD25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595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E0EFA-74C0-ECAA-CE58-C9B44D32D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28C9D8-5AB2-7CFB-F158-4EA1121EF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BB4D6-1FE4-4A55-E964-48C7E730D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C810D-F337-AEE6-EBC5-F5A7694A8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71A1-5A85-D19F-FFFC-FD605817E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48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7F372-14F1-A5C7-2902-771593711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1AC1A-0912-3901-0B18-E86466290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4726B-BC65-D049-A6E6-77AD7B31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65ABA-A00F-4FC9-8986-668F6605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83FD0-4D00-3A90-EA4A-9701E4C0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79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39BD-3BEE-DBC1-87BC-3032AEE0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0BB54-19F2-6712-E97C-426992D6D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6A5E5-9837-F5F6-A90E-B57546A5D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0E43F-7AD7-B6CA-4399-EBC38F98B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4CAF-3F64-531F-BB2B-9C5CEF4D8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3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5A1B-E1DA-70B9-65E1-1FA63E11E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A2BEAA-9FB1-96EA-BDE0-07982E057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3D764-4046-E98A-7F2E-0DDD905D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1413C-5EDA-2980-EDC1-CE904FDD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63F25-44A6-9FBE-A588-45D90082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3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EEB7-DFD7-673D-C93F-2F0F2D65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F8FAD-0729-42CB-9C02-1B6A09018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2DC51-91FD-2D8A-FD12-1702580C4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40F58-9F61-BA47-0EE1-886D213B0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8543F9-15FD-12AD-4E43-3B5D3797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B2441A-44D8-3921-10BA-E18663273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F894-19C4-97C6-38A2-FD498016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A7B69-355E-6867-B0A5-1028A070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C57C9-EF96-455E-FAEA-8B4B05235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990220-7311-BEEA-4146-7EF41835C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620F7-36C7-52E9-DDE3-261CA9C10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DB278-5E7D-3D06-FA4D-8D49F852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BD89B3-ECD0-B3CF-E83A-44CFE907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47C3D-EB4D-BCFE-9FF1-A2EE4E50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7DE6B-09C6-21A4-10FD-6590B73B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994AD-A9B1-10E6-9DB4-1B5805FF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F820B-5C62-3B14-0D5C-66DA2219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D86E-5D31-8F73-01FC-64AEDD59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1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65A2ED-D020-41A9-8AFD-05C6806F5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7B883D-FD5A-8270-2E16-B429EE96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B2AF2-7C2E-29B5-FBF3-AD77E2645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4A442-C054-65C1-1ACF-1AC8C9D40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E287-1FC8-0592-5556-FDF82B03E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E569F2-4092-CBE5-5031-D5C836C30C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CE8F-52DF-66E9-5651-E6D163D10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7CA83-95ED-7997-65DE-629697927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2845F-AE81-9AB3-6D8B-D0E7F5937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00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44CA-9655-0653-BE71-6D4997385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D3602-9983-8DC7-D7CB-29C9BFA24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0A529-AE2D-36D2-69D5-380F601EA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1D80D7-D9A9-F599-8C73-85C5E572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AFBE5-A066-60B6-F94C-B5DE1B24F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5A4E8-B004-F024-C769-449F0DFD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69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A76DC-6519-A83A-A76D-D9DCF787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91EDD-DA6B-EDD0-ED07-785D7CB52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52E4-25AF-5ACE-6EB9-388FF5A08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31445-E885-4083-801E-05839BD635EB}" type="datetimeFigureOut">
              <a:rPr lang="en-US" smtClean="0"/>
              <a:t>04-Sep-25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EF380-F728-30A0-621F-303FFABC2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137D2-44C7-D170-5B8D-464712F5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63CB4-337D-4EAE-8372-52CE4E5BC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5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3292DA1-C53C-628B-330A-F1466C0FB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030" y="3515302"/>
            <a:ext cx="3045890" cy="30458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E6626-40B4-CCB9-8233-218E355E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799" y="2777689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F72701-C493-A306-B5B5-C030B54222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405" y="410053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AEAC07-CACA-D08D-A8F0-22B67A266F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1759" y="2743200"/>
            <a:ext cx="137160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147629-9CB8-98C3-F810-1B89BCC7B5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41" y="410053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657DD8-6285-F0CF-7AE9-22C862BC2E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031" y="410053"/>
            <a:ext cx="1831157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4A62F-3D01-0769-3761-E0CB1A4E04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0317" y="411032"/>
            <a:ext cx="1371600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6CDE81-13F6-252D-3C32-3706BBC322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11066" y="410053"/>
            <a:ext cx="13716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113165F-6C96-D496-99C5-27910B61C8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7158" y="2743200"/>
            <a:ext cx="1371600" cy="1371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3ADCF8-9942-B642-9709-E52C3A2FBE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4867" y="5145325"/>
            <a:ext cx="13716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72F866-F812-F3AE-92BF-BFC3D17FB5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719704" y="5145325"/>
            <a:ext cx="2449286" cy="1371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5B72CCA-C588-23C5-E9D9-3ECEE129AD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58807" y="5679627"/>
            <a:ext cx="3223859" cy="906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64ED6C4-7F47-E10A-6BDE-3586A13204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9103" y="2743200"/>
            <a:ext cx="1271527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67AE4D1-45E0-3D44-425A-690EFF9453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38314" y="5089169"/>
            <a:ext cx="1544631" cy="15446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60DBB9-1C54-630F-42DA-06C2550CAF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11066" y="2705100"/>
            <a:ext cx="140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39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Kamrul Hasan</dc:creator>
  <cp:lastModifiedBy>Md Kamrul Hasan</cp:lastModifiedBy>
  <cp:revision>3</cp:revision>
  <dcterms:created xsi:type="dcterms:W3CDTF">2025-09-01T07:32:50Z</dcterms:created>
  <dcterms:modified xsi:type="dcterms:W3CDTF">2025-09-04T12:30:10Z</dcterms:modified>
</cp:coreProperties>
</file>