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2C973F-936A-424F-B398-A3A75A011EA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C1EF7ACC-0B0B-481D-AEE2-287453E3452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51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9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1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45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214D-5042-4699-8A26-EBB1F5A7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6844"/>
            <a:ext cx="10207565" cy="411769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Команда</a:t>
            </a:r>
            <a:r>
              <a:rPr lang="en-US" dirty="0"/>
              <a:t>: </a:t>
            </a:r>
            <a:r>
              <a:rPr lang="en-US" dirty="0" err="1"/>
              <a:t>FallOutBoys</a:t>
            </a:r>
            <a:br>
              <a:rPr lang="en-US" dirty="0"/>
            </a:br>
            <a:r>
              <a:rPr lang="ru-RU" dirty="0"/>
              <a:t>Проект</a:t>
            </a:r>
            <a:r>
              <a:rPr lang="en-US" dirty="0"/>
              <a:t>: </a:t>
            </a:r>
            <a:r>
              <a:rPr lang="ru-RU" dirty="0"/>
              <a:t>Расписание для </a:t>
            </a:r>
            <a:r>
              <a:rPr lang="en-US" dirty="0" err="1"/>
              <a:t>Pulkovo</a:t>
            </a:r>
            <a:r>
              <a:rPr lang="en-US" dirty="0"/>
              <a:t>-school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2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BA7-97FB-44B8-B7D6-4CD0B787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55170"/>
            <a:ext cx="9785772" cy="1507067"/>
          </a:xfrm>
        </p:spPr>
        <p:txBody>
          <a:bodyPr/>
          <a:lstStyle/>
          <a:p>
            <a:r>
              <a:rPr lang="ru-RU" b="1" dirty="0"/>
              <a:t>Основные этапы работы программы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41D29-6D65-4917-9BA0-BE99723EF947}"/>
              </a:ext>
            </a:extLst>
          </p:cNvPr>
          <p:cNvSpPr txBox="1">
            <a:spLocks/>
          </p:cNvSpPr>
          <p:nvPr/>
        </p:nvSpPr>
        <p:spPr>
          <a:xfrm>
            <a:off x="592238" y="1862237"/>
            <a:ext cx="9785772" cy="47687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AutoNum type="arabicParenR"/>
            </a:pPr>
            <a:r>
              <a:rPr lang="en-US" sz="2800" dirty="0"/>
              <a:t>Parsing </a:t>
            </a:r>
            <a:r>
              <a:rPr lang="ru-RU" sz="2800" dirty="0"/>
              <a:t>данных из имеющихся </a:t>
            </a:r>
            <a:r>
              <a:rPr lang="en-US" sz="2800" dirty="0"/>
              <a:t>excel </a:t>
            </a:r>
            <a:r>
              <a:rPr lang="ru-RU" sz="2800" dirty="0"/>
              <a:t>таблиц</a:t>
            </a:r>
          </a:p>
          <a:p>
            <a:endParaRPr lang="ru-RU" sz="2800" dirty="0"/>
          </a:p>
          <a:p>
            <a:r>
              <a:rPr lang="ru-RU" sz="2800" dirty="0"/>
              <a:t>2) Расстановка Преподавателей и занятий, 	составление расписания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3) Загрузка данных в удобный для пользователя </a:t>
            </a:r>
          </a:p>
          <a:p>
            <a:r>
              <a:rPr lang="ru-RU" sz="2800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5631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247-3496-4EDC-9ED0-1808916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76" y="55193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Parsing </a:t>
            </a:r>
            <a:r>
              <a:rPr lang="ru-RU" sz="3600" dirty="0"/>
              <a:t>данных из имеющихся </a:t>
            </a:r>
            <a:r>
              <a:rPr lang="en-US" sz="3600" dirty="0"/>
              <a:t>excel </a:t>
            </a:r>
            <a:r>
              <a:rPr lang="ru-RU" sz="3600" dirty="0"/>
              <a:t>таблиц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94B40D-A142-4DEA-837D-BF66310F6ABC}"/>
              </a:ext>
            </a:extLst>
          </p:cNvPr>
          <p:cNvSpPr txBox="1">
            <a:spLocks/>
          </p:cNvSpPr>
          <p:nvPr/>
        </p:nvSpPr>
        <p:spPr>
          <a:xfrm>
            <a:off x="592238" y="1862237"/>
            <a:ext cx="9785772" cy="47687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Использовали библиотку </a:t>
            </a:r>
            <a:r>
              <a:rPr lang="en-US" sz="2800" dirty="0" err="1"/>
              <a:t>openpyxl</a:t>
            </a:r>
            <a:r>
              <a:rPr lang="ru-RU" sz="2800" dirty="0"/>
              <a:t>, которая позволяет удобно работать с </a:t>
            </a:r>
            <a:r>
              <a:rPr lang="en-US" sz="2800" dirty="0"/>
              <a:t>excel</a:t>
            </a:r>
            <a:r>
              <a:rPr lang="ru-RU" sz="2800" dirty="0"/>
              <a:t>-файлами. Приводим данные в удобный для алгоритма формат, позволяет пользователям не задумываться над тем как работает алгоритм и работать только с </a:t>
            </a:r>
            <a:r>
              <a:rPr lang="en-US" sz="2800" dirty="0"/>
              <a:t>excel </a:t>
            </a:r>
            <a:r>
              <a:rPr lang="ru-RU" sz="2800" dirty="0"/>
              <a:t>файлом.</a:t>
            </a:r>
          </a:p>
        </p:txBody>
      </p:sp>
    </p:spTree>
    <p:extLst>
      <p:ext uri="{BB962C8B-B14F-4D97-AF65-F5344CB8AC3E}">
        <p14:creationId xmlns:p14="http://schemas.microsoft.com/office/powerpoint/2010/main" val="36017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B997-2BFC-4E47-831D-664CDCFA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3425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Расстановка преподавателей и занятий, 	составление расписания</a:t>
            </a:r>
            <a:br>
              <a:rPr lang="en-US" sz="3600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CC66-AF6D-42ED-99E0-589CFC1B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62869" cy="404077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полученные данные при помощи рандомизированного алгоритма отжига моделировали распределение преподавателей по аудиториям, и потоков составли расписание в виде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vector&lt;event&gt; schedule[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][31][4]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–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месяцев, 31 –день, 4 – пары в день.</a:t>
            </a:r>
          </a:p>
        </p:txBody>
      </p:sp>
    </p:spTree>
    <p:extLst>
      <p:ext uri="{BB962C8B-B14F-4D97-AF65-F5344CB8AC3E}">
        <p14:creationId xmlns:p14="http://schemas.microsoft.com/office/powerpoint/2010/main" val="24781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8421-F952-4A3E-A8F4-046340A9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37" y="1176481"/>
            <a:ext cx="7505505" cy="65768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Загрузка данных в удобный для пользователя </a:t>
            </a:r>
            <a:br>
              <a:rPr lang="ru-RU" sz="3600" dirty="0"/>
            </a:br>
            <a:r>
              <a:rPr lang="ru-RU" sz="3600" dirty="0"/>
              <a:t>интерфейс</a:t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BDF9-6B5C-45E3-A395-BDB6D9A8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4634C3-BC09-4106-8C0D-F613C8CF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22827"/>
            <a:ext cx="5023412" cy="33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FE9172-FF49-48D7-8DEC-457B31AB0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97015"/>
              </p:ext>
            </p:extLst>
          </p:nvPr>
        </p:nvGraphicFramePr>
        <p:xfrm>
          <a:off x="6268348" y="1473493"/>
          <a:ext cx="5023412" cy="524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5498280" imgH="5739480" progId="">
                  <p:embed/>
                </p:oleObj>
              </mc:Choice>
              <mc:Fallback>
                <p:oleObj r:id="rId4" imgW="5498280" imgH="573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8348" y="1473493"/>
                        <a:ext cx="5023412" cy="524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6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978A-DE86-4FBB-A659-95DBFCD0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5B591A-1CD6-497D-9FA8-F24613B7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62869" cy="404077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 преспективе нужно будет доработать интерфейс для удобного представления, сортировки данных. И улучшить алгоритм оценки приоритета и пожеланий преподавателей.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7" name="Picture 7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078" name="Picture 7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079" name="Rectangle 7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0" name="Rectangle 7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3d small people - king. 3d small people the king with a sword. 3d ...">
            <a:extLst>
              <a:ext uri="{FF2B5EF4-FFF2-40B4-BE49-F238E27FC236}">
                <a16:creationId xmlns:a16="http://schemas.microsoft.com/office/drawing/2014/main" id="{165F93F6-E3A6-4CEC-B2ED-71956D56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 r="1" b="1"/>
          <a:stretch/>
        </p:blipFill>
        <p:spPr bwMode="auto">
          <a:xfrm>
            <a:off x="7550980" y="10"/>
            <a:ext cx="4637843" cy="685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80">
            <a:extLst>
              <a:ext uri="{FF2B5EF4-FFF2-40B4-BE49-F238E27FC236}">
                <a16:creationId xmlns:a16="http://schemas.microsoft.com/office/drawing/2014/main" id="{644EE71C-DC3A-487A-8C8C-AF7DF167D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3082" name="Rectangle 82">
            <a:extLst>
              <a:ext uri="{FF2B5EF4-FFF2-40B4-BE49-F238E27FC236}">
                <a16:creationId xmlns:a16="http://schemas.microsoft.com/office/drawing/2014/main" id="{8DF98E5E-94E4-48A3-8B63-E8276093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0DE46-A626-41A5-AC65-D780C2F3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31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Команда: FallOutBoys Проект: Расписание для Pulkovo-school</vt:lpstr>
      <vt:lpstr>Основные этапы работы программы</vt:lpstr>
      <vt:lpstr>Parsing данных из имеющихся excel таблиц</vt:lpstr>
      <vt:lpstr>Расстановка преподавателей и занятий,  составление расписания </vt:lpstr>
      <vt:lpstr>Загрузка данных в удобный для пользователя  интерфейс 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 FallOutBoys Проект: Расписание для Pulkovo-school</dc:title>
  <dc:creator>Михаил Козлов</dc:creator>
  <cp:lastModifiedBy>Михаил Козлов</cp:lastModifiedBy>
  <cp:revision>2</cp:revision>
  <dcterms:created xsi:type="dcterms:W3CDTF">2020-08-16T12:09:28Z</dcterms:created>
  <dcterms:modified xsi:type="dcterms:W3CDTF">2020-08-16T14:00:09Z</dcterms:modified>
</cp:coreProperties>
</file>