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ir kasare" userId="0f6dcb4c5c09d84d" providerId="LiveId" clId="{1C882CCA-45DB-4553-8F9D-C8637479563A}"/>
    <pc:docChg chg="custSel addSld delSld modSld">
      <pc:chgData name="mihir kasare" userId="0f6dcb4c5c09d84d" providerId="LiveId" clId="{1C882CCA-45DB-4553-8F9D-C8637479563A}" dt="2023-10-02T16:12:04.875" v="221"/>
      <pc:docMkLst>
        <pc:docMk/>
      </pc:docMkLst>
      <pc:sldChg chg="delSp delDesignElem">
        <pc:chgData name="mihir kasare" userId="0f6dcb4c5c09d84d" providerId="LiveId" clId="{1C882CCA-45DB-4553-8F9D-C8637479563A}" dt="2023-10-02T16:12:04.875" v="221"/>
        <pc:sldMkLst>
          <pc:docMk/>
          <pc:sldMk cId="4043737824" sldId="257"/>
        </pc:sldMkLst>
        <pc:spChg chg="del">
          <ac:chgData name="mihir kasare" userId="0f6dcb4c5c09d84d" providerId="LiveId" clId="{1C882CCA-45DB-4553-8F9D-C8637479563A}" dt="2023-10-02T16:12:04.875" v="221"/>
          <ac:spMkLst>
            <pc:docMk/>
            <pc:sldMk cId="4043737824" sldId="257"/>
            <ac:spMk id="22" creationId="{A9286AD2-18A9-4868-A4E3-7A2097A20810}"/>
          </ac:spMkLst>
        </pc:spChg>
        <pc:cxnChg chg="del">
          <ac:chgData name="mihir kasare" userId="0f6dcb4c5c09d84d" providerId="LiveId" clId="{1C882CCA-45DB-4553-8F9D-C8637479563A}" dt="2023-10-02T16:12:04.875" v="221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del">
        <pc:chgData name="mihir kasare" userId="0f6dcb4c5c09d84d" providerId="LiveId" clId="{1C882CCA-45DB-4553-8F9D-C8637479563A}" dt="2023-10-02T15:48:32.613" v="0" actId="2696"/>
        <pc:sldMkLst>
          <pc:docMk/>
          <pc:sldMk cId="191714609" sldId="258"/>
        </pc:sldMkLst>
      </pc:sldChg>
      <pc:sldChg chg="addSp delSp modSp new mod">
        <pc:chgData name="mihir kasare" userId="0f6dcb4c5c09d84d" providerId="LiveId" clId="{1C882CCA-45DB-4553-8F9D-C8637479563A}" dt="2023-10-02T15:52:22.936" v="54" actId="14100"/>
        <pc:sldMkLst>
          <pc:docMk/>
          <pc:sldMk cId="2484650761" sldId="258"/>
        </pc:sldMkLst>
        <pc:spChg chg="mod">
          <ac:chgData name="mihir kasare" userId="0f6dcb4c5c09d84d" providerId="LiveId" clId="{1C882CCA-45DB-4553-8F9D-C8637479563A}" dt="2023-10-02T15:52:04.114" v="51" actId="14100"/>
          <ac:spMkLst>
            <pc:docMk/>
            <pc:sldMk cId="2484650761" sldId="258"/>
            <ac:spMk id="2" creationId="{289A6DA0-C7A6-2FEF-6E9F-58B2CDA2AA65}"/>
          </ac:spMkLst>
        </pc:spChg>
        <pc:spChg chg="del">
          <ac:chgData name="mihir kasare" userId="0f6dcb4c5c09d84d" providerId="LiveId" clId="{1C882CCA-45DB-4553-8F9D-C8637479563A}" dt="2023-10-02T15:49:40.220" v="45" actId="931"/>
          <ac:spMkLst>
            <pc:docMk/>
            <pc:sldMk cId="2484650761" sldId="258"/>
            <ac:spMk id="3" creationId="{8047962F-5738-7B9E-5AC1-C009FCC0A4F9}"/>
          </ac:spMkLst>
        </pc:spChg>
        <pc:spChg chg="add del mod">
          <ac:chgData name="mihir kasare" userId="0f6dcb4c5c09d84d" providerId="LiveId" clId="{1C882CCA-45DB-4553-8F9D-C8637479563A}" dt="2023-10-02T15:51:51.268" v="48" actId="931"/>
          <ac:spMkLst>
            <pc:docMk/>
            <pc:sldMk cId="2484650761" sldId="258"/>
            <ac:spMk id="7" creationId="{5B1CD1B1-2DAE-DED0-865F-265D9414F513}"/>
          </ac:spMkLst>
        </pc:spChg>
        <pc:picChg chg="add del mod">
          <ac:chgData name="mihir kasare" userId="0f6dcb4c5c09d84d" providerId="LiveId" clId="{1C882CCA-45DB-4553-8F9D-C8637479563A}" dt="2023-10-02T15:49:50.419" v="47" actId="478"/>
          <ac:picMkLst>
            <pc:docMk/>
            <pc:sldMk cId="2484650761" sldId="258"/>
            <ac:picMk id="5" creationId="{B5D42486-D67C-0E2F-40B2-955F6B32618F}"/>
          </ac:picMkLst>
        </pc:picChg>
        <pc:picChg chg="add mod">
          <ac:chgData name="mihir kasare" userId="0f6dcb4c5c09d84d" providerId="LiveId" clId="{1C882CCA-45DB-4553-8F9D-C8637479563A}" dt="2023-10-02T15:52:22.936" v="54" actId="14100"/>
          <ac:picMkLst>
            <pc:docMk/>
            <pc:sldMk cId="2484650761" sldId="258"/>
            <ac:picMk id="9" creationId="{7218E829-48F4-AD0A-980C-C45049E0FE3C}"/>
          </ac:picMkLst>
        </pc:picChg>
      </pc:sldChg>
      <pc:sldChg chg="addSp modSp new mod">
        <pc:chgData name="mihir kasare" userId="0f6dcb4c5c09d84d" providerId="LiveId" clId="{1C882CCA-45DB-4553-8F9D-C8637479563A}" dt="2023-10-02T15:59:44.457" v="74" actId="12"/>
        <pc:sldMkLst>
          <pc:docMk/>
          <pc:sldMk cId="3679921868" sldId="259"/>
        </pc:sldMkLst>
        <pc:spChg chg="add mod">
          <ac:chgData name="mihir kasare" userId="0f6dcb4c5c09d84d" providerId="LiveId" clId="{1C882CCA-45DB-4553-8F9D-C8637479563A}" dt="2023-10-02T15:59:44.457" v="74" actId="12"/>
          <ac:spMkLst>
            <pc:docMk/>
            <pc:sldMk cId="3679921868" sldId="259"/>
            <ac:spMk id="3" creationId="{E2DAFD54-2A1B-FB55-4334-203F13344715}"/>
          </ac:spMkLst>
        </pc:spChg>
      </pc:sldChg>
      <pc:sldChg chg="addSp delSp modSp new mod">
        <pc:chgData name="mihir kasare" userId="0f6dcb4c5c09d84d" providerId="LiveId" clId="{1C882CCA-45DB-4553-8F9D-C8637479563A}" dt="2023-10-02T16:06:52.860" v="188" actId="14100"/>
        <pc:sldMkLst>
          <pc:docMk/>
          <pc:sldMk cId="2580507992" sldId="260"/>
        </pc:sldMkLst>
        <pc:spChg chg="mod">
          <ac:chgData name="mihir kasare" userId="0f6dcb4c5c09d84d" providerId="LiveId" clId="{1C882CCA-45DB-4553-8F9D-C8637479563A}" dt="2023-10-02T16:05:56.983" v="176" actId="3062"/>
          <ac:spMkLst>
            <pc:docMk/>
            <pc:sldMk cId="2580507992" sldId="260"/>
            <ac:spMk id="2" creationId="{76526A45-DA47-6BCB-9633-748B7AECEC00}"/>
          </ac:spMkLst>
        </pc:spChg>
        <pc:spChg chg="mod">
          <ac:chgData name="mihir kasare" userId="0f6dcb4c5c09d84d" providerId="LiveId" clId="{1C882CCA-45DB-4553-8F9D-C8637479563A}" dt="2023-10-02T16:06:12.588" v="180" actId="403"/>
          <ac:spMkLst>
            <pc:docMk/>
            <pc:sldMk cId="2580507992" sldId="260"/>
            <ac:spMk id="3" creationId="{8536049F-0D73-72DD-D3AA-E64491AE27E1}"/>
          </ac:spMkLst>
        </pc:spChg>
        <pc:spChg chg="del">
          <ac:chgData name="mihir kasare" userId="0f6dcb4c5c09d84d" providerId="LiveId" clId="{1C882CCA-45DB-4553-8F9D-C8637479563A}" dt="2023-10-02T16:04:26.755" v="115" actId="931"/>
          <ac:spMkLst>
            <pc:docMk/>
            <pc:sldMk cId="2580507992" sldId="260"/>
            <ac:spMk id="4" creationId="{D923F354-9C91-E142-E290-B20491223066}"/>
          </ac:spMkLst>
        </pc:spChg>
        <pc:spChg chg="mod">
          <ac:chgData name="mihir kasare" userId="0f6dcb4c5c09d84d" providerId="LiveId" clId="{1C882CCA-45DB-4553-8F9D-C8637479563A}" dt="2023-10-02T16:06:28.425" v="184" actId="3062"/>
          <ac:spMkLst>
            <pc:docMk/>
            <pc:sldMk cId="2580507992" sldId="260"/>
            <ac:spMk id="5" creationId="{7ABC33AD-8765-11D3-DED5-EA0B030201FC}"/>
          </ac:spMkLst>
        </pc:spChg>
        <pc:spChg chg="del">
          <ac:chgData name="mihir kasare" userId="0f6dcb4c5c09d84d" providerId="LiveId" clId="{1C882CCA-45DB-4553-8F9D-C8637479563A}" dt="2023-10-02T16:04:43.290" v="116" actId="931"/>
          <ac:spMkLst>
            <pc:docMk/>
            <pc:sldMk cId="2580507992" sldId="260"/>
            <ac:spMk id="6" creationId="{5EE1D056-BDE0-6E09-370D-B0D1D4535F4B}"/>
          </ac:spMkLst>
        </pc:spChg>
        <pc:picChg chg="add mod">
          <ac:chgData name="mihir kasare" userId="0f6dcb4c5c09d84d" providerId="LiveId" clId="{1C882CCA-45DB-4553-8F9D-C8637479563A}" dt="2023-10-02T16:06:42.871" v="186" actId="14100"/>
          <ac:picMkLst>
            <pc:docMk/>
            <pc:sldMk cId="2580507992" sldId="260"/>
            <ac:picMk id="8" creationId="{F36F3AAA-C864-0E33-B8C7-941C11498602}"/>
          </ac:picMkLst>
        </pc:picChg>
        <pc:picChg chg="add mod">
          <ac:chgData name="mihir kasare" userId="0f6dcb4c5c09d84d" providerId="LiveId" clId="{1C882CCA-45DB-4553-8F9D-C8637479563A}" dt="2023-10-02T16:06:52.860" v="188" actId="14100"/>
          <ac:picMkLst>
            <pc:docMk/>
            <pc:sldMk cId="2580507992" sldId="260"/>
            <ac:picMk id="10" creationId="{1269EB1A-A1B9-37C7-521F-9B5FEDC014DC}"/>
          </ac:picMkLst>
        </pc:picChg>
      </pc:sldChg>
      <pc:sldChg chg="addSp modSp new mod">
        <pc:chgData name="mihir kasare" userId="0f6dcb4c5c09d84d" providerId="LiveId" clId="{1C882CCA-45DB-4553-8F9D-C8637479563A}" dt="2023-10-02T16:09:55.015" v="219" actId="14100"/>
        <pc:sldMkLst>
          <pc:docMk/>
          <pc:sldMk cId="41344255" sldId="261"/>
        </pc:sldMkLst>
        <pc:spChg chg="add mod">
          <ac:chgData name="mihir kasare" userId="0f6dcb4c5c09d84d" providerId="LiveId" clId="{1C882CCA-45DB-4553-8F9D-C8637479563A}" dt="2023-10-02T16:07:54.254" v="214" actId="3062"/>
          <ac:spMkLst>
            <pc:docMk/>
            <pc:sldMk cId="41344255" sldId="261"/>
            <ac:spMk id="2" creationId="{D09435D9-229B-2476-F4A0-93B54615A168}"/>
          </ac:spMkLst>
        </pc:spChg>
        <pc:picChg chg="add mod">
          <ac:chgData name="mihir kasare" userId="0f6dcb4c5c09d84d" providerId="LiveId" clId="{1C882CCA-45DB-4553-8F9D-C8637479563A}" dt="2023-10-02T16:09:55.015" v="219" actId="14100"/>
          <ac:picMkLst>
            <pc:docMk/>
            <pc:sldMk cId="41344255" sldId="261"/>
            <ac:picMk id="4" creationId="{AF8C0BF8-7B01-D0F2-D964-0D9DA5785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47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585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76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2393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178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63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1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5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4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1741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Bike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Welcome to the world of two wheels!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6DA0-C7A6-2FEF-6E9F-58B2CDA2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870"/>
          </a:xfrm>
        </p:spPr>
        <p:txBody>
          <a:bodyPr>
            <a:normAutofit/>
          </a:bodyPr>
          <a:lstStyle/>
          <a:p>
            <a:r>
              <a:rPr lang="en-US" sz="5400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Over All Dashboard Of Bikes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18E829-48F4-AD0A-980C-C45049E0F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399309"/>
            <a:ext cx="9922625" cy="4752109"/>
          </a:xfrm>
        </p:spPr>
      </p:pic>
    </p:spTree>
    <p:extLst>
      <p:ext uri="{BB962C8B-B14F-4D97-AF65-F5344CB8AC3E}">
        <p14:creationId xmlns:p14="http://schemas.microsoft.com/office/powerpoint/2010/main" val="24846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DAFD54-2A1B-FB55-4334-203F13344715}"/>
              </a:ext>
            </a:extLst>
          </p:cNvPr>
          <p:cNvSpPr txBox="1"/>
          <p:nvPr/>
        </p:nvSpPr>
        <p:spPr>
          <a:xfrm>
            <a:off x="609600" y="817418"/>
            <a:ext cx="10363200" cy="39703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oogle Sans"/>
              </a:rPr>
              <a:t>We have achieved our bike sales quantity target of 4000 units.</a:t>
            </a:r>
            <a:br>
              <a:rPr lang="en-US" sz="28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oogle Sans"/>
              </a:rPr>
            </a:br>
            <a:r>
              <a:rPr lang="en-US" sz="28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oogle Sans"/>
              </a:rPr>
              <a:t>Slide 1: Title slide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oogle Sans"/>
              </a:rPr>
              <a:t>Bike Sales Quantity Target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oogle Sans"/>
              </a:rPr>
              <a:t>4000 Achieved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oogle Sans"/>
              </a:rPr>
              <a:t>We should continue to focus on selling bikes from the top selling brands. We should also offer discounts on bikes to attract more customers.</a:t>
            </a:r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Google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oogle Sans"/>
              </a:rPr>
              <a:t>The donut chart shows the number of bikes sold by each brand.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oogle Sans"/>
              </a:rPr>
              <a:t>The funnel chart shows the discount offered on each brand</a:t>
            </a:r>
          </a:p>
        </p:txBody>
      </p:sp>
    </p:spTree>
    <p:extLst>
      <p:ext uri="{BB962C8B-B14F-4D97-AF65-F5344CB8AC3E}">
        <p14:creationId xmlns:p14="http://schemas.microsoft.com/office/powerpoint/2010/main" val="36799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6A45-DA47-6BCB-9633-748B7AEC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400" cy="986669"/>
          </a:xfrm>
        </p:spPr>
        <p:txBody>
          <a:bodyPr/>
          <a:lstStyle/>
          <a:p>
            <a:r>
              <a:rPr lang="en-US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Comparison Of Two Brand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6049F-0D73-72DD-D3AA-E64491AE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26" y="1231720"/>
            <a:ext cx="4639736" cy="803564"/>
          </a:xfrm>
        </p:spPr>
        <p:txBody>
          <a:bodyPr>
            <a:normAutofit/>
          </a:bodyPr>
          <a:lstStyle/>
          <a:p>
            <a:pPr algn="ctr"/>
            <a:r>
              <a:rPr lang="en-US" sz="2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6F3AAA-C864-0E33-B8C7-941C114986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2355273"/>
            <a:ext cx="4961370" cy="308445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C33AD-8765-11D3-DED5-EA0B03020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245573"/>
            <a:ext cx="4639736" cy="758398"/>
          </a:xfrm>
        </p:spPr>
        <p:txBody>
          <a:bodyPr>
            <a:normAutofit/>
          </a:bodyPr>
          <a:lstStyle/>
          <a:p>
            <a:pPr algn="ctr"/>
            <a:r>
              <a:rPr lang="en-US" sz="2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Haro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69EB1A-A1B9-37C7-521F-9B5FEDC014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035284"/>
            <a:ext cx="4899457" cy="3549444"/>
          </a:xfrm>
        </p:spPr>
      </p:pic>
    </p:spTree>
    <p:extLst>
      <p:ext uri="{BB962C8B-B14F-4D97-AF65-F5344CB8AC3E}">
        <p14:creationId xmlns:p14="http://schemas.microsoft.com/office/powerpoint/2010/main" val="258050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435D9-229B-2476-F4A0-93B54615A168}"/>
              </a:ext>
            </a:extLst>
          </p:cNvPr>
          <p:cNvSpPr txBox="1"/>
          <p:nvPr/>
        </p:nvSpPr>
        <p:spPr>
          <a:xfrm>
            <a:off x="4003964" y="2618509"/>
            <a:ext cx="51049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C0BF8-7B01-D0F2-D964-0D9DA5785C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062" y="0"/>
            <a:ext cx="10677902" cy="710970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4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97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Google Sans</vt:lpstr>
      <vt:lpstr>Trebuchet MS</vt:lpstr>
      <vt:lpstr>Wingdings 3</vt:lpstr>
      <vt:lpstr>Facet</vt:lpstr>
      <vt:lpstr>Bike Sales Report</vt:lpstr>
      <vt:lpstr>Over All Dashboard Of Bikes</vt:lpstr>
      <vt:lpstr>PowerPoint Presentation</vt:lpstr>
      <vt:lpstr>Comparison Of Two Brand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Sales Report</dc:title>
  <dc:creator>mihir kasare</dc:creator>
  <cp:lastModifiedBy>mihir kasare</cp:lastModifiedBy>
  <cp:revision>1</cp:revision>
  <dcterms:created xsi:type="dcterms:W3CDTF">2023-10-02T15:45:57Z</dcterms:created>
  <dcterms:modified xsi:type="dcterms:W3CDTF">2023-10-02T16:12:19Z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