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400" b="1" spc="0" dirty="0">
                <a:ln/>
                <a:solidFill>
                  <a:srgbClr val="00B050"/>
                </a:solidFill>
              </a:rPr>
              <a:t>Bank Finance KPI Making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Bodoni MT" panose="02070603080606020203" pitchFamily="18" charset="0"/>
              </a:rPr>
              <a:t>Group</a:t>
            </a:r>
            <a:r>
              <a:rPr lang="en-US" dirty="0">
                <a:latin typeface="Bodoni MT" panose="02070603080606020203" pitchFamily="18" charset="0"/>
              </a:rPr>
              <a:t> 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A8F340-FB9A-471D-25A2-5771C235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Focused Work KPI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D4EFE9-A4EA-5339-3141-6721CE471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{DCE977B5-1984-4FDE-B0CE-846D8167E9EA}tf22712842_win32</Template>
  <TotalTime>5</TotalTime>
  <Words>11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Bodoni MT</vt:lpstr>
      <vt:lpstr>Bookman Old Style</vt:lpstr>
      <vt:lpstr>Calibri</vt:lpstr>
      <vt:lpstr>Franklin Gothic Book</vt:lpstr>
      <vt:lpstr>Custom</vt:lpstr>
      <vt:lpstr>Bank Finance KPI Making Project</vt:lpstr>
      <vt:lpstr>Most Focused Work KPI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Finance KPI Making Project</dc:title>
  <dc:creator>mihir kasare</dc:creator>
  <cp:lastModifiedBy>mihir kasare</cp:lastModifiedBy>
  <cp:revision>1</cp:revision>
  <dcterms:created xsi:type="dcterms:W3CDTF">2023-10-03T16:39:03Z</dcterms:created>
  <dcterms:modified xsi:type="dcterms:W3CDTF">2023-10-03T16:44:11Z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