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3946"/>
  </p:normalViewPr>
  <p:slideViewPr>
    <p:cSldViewPr snapToGrid="0" snapToObjects="1">
      <p:cViewPr varScale="1">
        <p:scale>
          <a:sx n="70" d="100"/>
          <a:sy n="70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232" y="2651760"/>
            <a:ext cx="7671816" cy="1901952"/>
          </a:xfrm>
        </p:spPr>
        <p:txBody>
          <a:bodyPr/>
          <a:lstStyle/>
          <a:p>
            <a:r>
              <a:rPr lang="en-US" dirty="0" smtClean="0"/>
              <a:t>Mobile Bookings and </a:t>
            </a:r>
            <a:r>
              <a:rPr lang="en-US" smtClean="0"/>
              <a:t>the Future of Expedia Inc.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232" y="4670246"/>
            <a:ext cx="7701983" cy="914400"/>
          </a:xfrm>
        </p:spPr>
        <p:txBody>
          <a:bodyPr/>
          <a:lstStyle/>
          <a:p>
            <a:pPr algn="ctr"/>
            <a:r>
              <a:rPr lang="en-US" dirty="0" smtClean="0"/>
              <a:t>Authored by: GG Plotters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088" y="876569"/>
            <a:ext cx="3629152" cy="939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871530"/>
            <a:ext cx="3696911" cy="104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Geography of Mobile Users</a:t>
            </a:r>
            <a:endParaRPr lang="en-US" dirty="0"/>
          </a:p>
        </p:txBody>
      </p:sp>
      <p:pic>
        <p:nvPicPr>
          <p:cNvPr id="4" name="Picture 3" descr="Screen%20Shot%202017-04-01%20at%202.53.29%20P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480" y="182004"/>
            <a:ext cx="3163824" cy="2177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78" y="2560319"/>
            <a:ext cx="6454827" cy="409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Short-term Bookings </a:t>
            </a:r>
            <a:endParaRPr lang="en-US" dirty="0"/>
          </a:p>
        </p:txBody>
      </p:sp>
      <p:sp>
        <p:nvSpPr>
          <p:cNvPr id="9" name="AutoShape 12" descr="data:image/png;base64,iVBORw0KGgoAAAANSUhEUgAAAkMAAAHECAYAAAA6ZC5mAAAAAXNSR0IArs4c6QAAAARnQU1BAACxjwv8YQUAAAAJcEhZcwAAIdUAACHVAQSctJ0AAEiESURBVHhe7d13dBtXgu/5H0iCOVNUzjnLlixZsmw5Z1ly6OTuttvtnv1npv/Yt7tvX2+/82a337yZt9u7+855Z/+ZaU97nNpWcE6SrBypQOVESqLELEYwgwgEam8BoBIpi3IrQKrvx6dM1EUVVAVU3frVvQWUyzJ0i4XD4cjfhISEyF8AAIDbhTQCAAAcjTAEAAAcjTAEAAAcjTAEAAAcjTAEAAAcjTAEAAAcjTAEAAAcjTAEAAAcjR9dxFXd8g1jAFyxvwAA3CiEIfQrEAzrv3++T21dAfM5xQpvo7DZSjNSk/Q/vnSf0pLdsVIAAP56hCH0yx8M6d+/tVlNHT7zOd3+9piw2Uxz0lL0//4PDys9NTlWCgDAX480gqtKTExQUhwNiYl0kgEAbjzCEAAAcDTCEAAAcDTCEAAAcDTCEAAAcDTCEAAAcDTCEAAAcDTCEAAAcDTCEAAAcDTCEAAAcDTCEAAAcDTCEAAAcDTCEAAAcDTCEAAAcDTCEAAAcDTCEAAAcDTCEAAAcDTCEAAAcDTCEAAAcDTCEAAAcDTCEAAAcDTCEAAAcDTCEAAAcDTCEAAAcDTCEAAAcDSXZcQeR3jOV2hP8UE1tXYo0Z2mexcs0rTxIxQKdGn7lu3yhszk4bDS8obooUX3qaXmjDZvK1LW0PF67KFFSnEnqL68VOdaw1p4z7TYq14ubOa3JSSQxeKVPxjS797equYOn/mcXLHS2ydsNtPstGT98c0lSk9NjpUCAPDX65NGOlvbNXj0ZC19YZkWz5uqbWu+VnN3SN7W8zp1vl2zZs/W7DmzNXn8aCX0eLV1+07NeeAxJXtrVVxSZY5aPlNWpMLBQ2KvCAAAEL/6hKHR02Zp3pzpysvN0ciRI5VuTsJDpry9sVnDxozRqBEjTPkojRg6WCGfV8mp2ZoydoSmTRmvbm+3Th0uVv6EuZowPD/6ggAAAHGsTzeZrez4IZ2pqlHZ6TLNXvykHpw7TSeLt2rDgTKNHz5YSkzWPfct0Ii8NH388QpNn/+oak/uVWL+aHU2NWj48CGqrq7V2Gn3aM6UMZFusZ6entirR/V2lSH+uFwu+QM9+vu/7Jan0x8/3WSpbv3nXy5UZmpyZBwAgIGwL8tJTr76JRb9hqGas6dVXd+gqspyubKG6dknH1aSFVRnR6cJNUFVnTmpXYcr9fqvX1OotVKbthWpYOREmSSklOwCVZbXaPGDc7V543Y9/dKPNCQnLfbKUb1ByD7oIj7Z1wz9b/+2Le6uGfq/fm1fM+SOlQIAcG3Xyhv9hqFLff7R2xo7/3ndM/Hya4BWv/OO7nvuZY0bnB0Zbyg/pl2lTbp3fK6O1iVq6UOztPWz1Rq24DFNHlEQmaYXF1DHPy6gBgA4xRVpJKxD+3bq8MkzamhsVEXZSdW1B5WXnaajRZu0c/9R1dXX69j+HaoPJKogKz0yV9Dbqg1bijV/wULl5+SqueKkamoqVdnWrZyM6DQAAADx6Iow5FJBQZ7OnjisnTt3at+BE1r4yDMaMzhbI8dPVlvNWe3Yvl0lFc16YflSc6aeFJmrrblJE+fcrxF5qcoqHK25U4drV9FezViwSINzL+8iAwAAiCfX7Ca7Gegmi390kwEAnII0AgAAHI0wBAAAHI0wBAAAHI0wBAAAHI0wBAAAHI0wBAAAHI0wBAAAHI0wBAAAHI0wBAAAHI0wBAAAHI0wBAAAHI0wBAAAHI0wBAAAHI0wBAAAHI0wBAAAHI0wBAAAHI0wBAAAHI0wBAAAHI0wBAAAHI0wBAAAHI0wBAAAHI0wBAAAHI0wBAAAHI0wBAAAHI0wBAAAHI0wBAAAHI0wBAAAHI0wBAAAHI0wBAAAHI0wBAAAHI0wBAAAHI0wBAAAHI0wBAAAHI0wBAAAHI0wBAAAHI0wBAAAHI0wBAAAHI0wBAAAHI0wBAAAHI0wBAAAHI0wBAAAHI0wBAAAHI0wBAAAHI0wBAAAHI0wBAAAHI0wBAAAHK3/MBQOq7u7W4FgKFZwkdfrVTAUjo1FBQIBha3YSEwo1HdeAACAeOOyjNjjiOpTR7R1z0ETeCz19IQ1ZfZ9Wrxgtlw9fm1a97XKaj1yJSTriWdf0Ljh+So7uk/b9h5Sau5QPffc08pJSzZle1XpTdWj98+OverlwiZs2RISaJiKV34ThH/39lY1d/jM5+SKld4+YbOZZptt649vLlF6anKsFACAv16fNJKSlq0HH3tGr73+un768nM6XbxTTd4enTmyR+Xtbr3+xq/1xP1TtX79RnV7u3Tg6Ek996Ofa2K+SwdOVirkb1PRgRJNnzop9ooAAADxq0/L0KXa6iv02Vcb9OIvXteB7z5R4ZwnNGvsIPNMQKveX6kFS5bo2MEDWvriS6ouLVZpa4bye6rkyxyv+TPGKikpKfpCRm9rUC/7n3W5bn+LA/pntwz9/p3tcdcy9H++8ZDSU92xUgAArs3OG9+XOfoNQ4d3bdHh0+dUU1uvZ17+he6dMlJfr3xH0x//scYPyoxMs+nTVZq0+DEd27VeqUMmqrX6jAaNHKPWlg7lprlUXdekIeOm65GF98glS8FgMDJfr+/JYLjN7A3GF+jR339QJE+nP37CkAlB//DaImWkJrP9AAAGzL4sx+2++ol0v2GozdOk1vY2VZ49rbIGr15etlS7167ShAeXa8LgLDOFpbUrV2ja40s1NDWoot37lDdstOrLTyt/yHCVVTTp+acf0LeffqEHnn9JIwuiAaoX1wzFP64ZAgA4Rb9pJCd/kMaMnaCHHntGg1xtOne+RZmZaaqtbYg8bwU6VNvuV0ZKilIy8/XIE08rO9yqUOZwDctzK61wuJk+W4MzU+T1+SPzAAAAxKMrwlBYu7as1botO3WytFTFRVtV3mppSGGepk2fpWM71unw8eNa8/lnyhkxTvlZ0TP0Ls95bd13WgsX3Kt8E6Razh7UwUP7da4jqEG5dksSAABAfLoiDCVo+qw5ynKHVX/+vDr9CXrxpZc0NDtZeSMna9mzj6iuqlKZI6fr+aceujBzsCeshx5/QnlpiUrLG6EnHr5fra0devTJJ5WfQZcGAACIX9/7bbKbhWuG4h/XDAEAnII0AgAAHI0wBAAAHI0wBAAAHI0wBAAAHI0wBAAAHI0wBAAAHI0wBAAAHI0wBAAAHI0wBAAAHI0wBAAAHI0wBAAAHI0wBAAAHI0btd4E9S1d+nZvmRLj4AantlDY0pghOXrsnjGxkmvjRq0AAKcgDN0EJVXN+v27O5WcFB9hyN8T1pLpw/TvXl4QK7k2whAAwCnoJrsJElwupSUnKjU5KS4Ge1nciYmxpQMAAJciDAEAAEcjDAEAAEcjDAEAAEcjDAEAAEcjDAEAAEcjDAEAAEcjDAEAAEcjDAEAAEcjDAEAAEcjDAEAAEcjDAEAAEcjDAEAAEcjDAEAAEcjDAEAAEcjDAEAAEcjDAEAAEcjDAEAAEcjDAEAAEcjDAEAAEcjDAEAAEcjDAEAAEcjDAEAAEcjDAEAAEcjDAEAAEcjDAEAAEcjDAEAAEcjDAEAAEcjDAEAAEcjDAEAAEcjDAEAAEcjDAEAAEfrNwyFQwE11J9XfUOTwrEyyVK3t0vt7e2RocvbbUqi5c2NDer0+iNjNiscUmeXNzYGAAAQv/qEocbKU/rL+x9ow6atWvfN5/rkq3UKmEQU6GzSyr98pO82bNT6777T5l0H1BMO6+DODfrqm2+1+pNPVdfSFXmNw0WbtPdYWeQxAABAPOsThtpMoFmw5Gn9/NWf6fVfvy6r+ZwqmrvlbW1U8tDxeuXll/TyKy/ruccWKdHfrjPVjfrxa29o0dShOnamRr62Oh0969H9986IvSIAAED8cllG7HEfLXXlWvnld/rxL99U68ldKj7v1xOL5iktI1Ppqcnq8Xr05Tcb9OKPf6LK47tU1pGj1I5zyhg9R2MKM5STm68EE7fsf+LSfyYcDkfGE+wn7zIul1Ra5dF/WblX7qT4WL9AT0iLJg/V3y2717zvscJr8AdC+o/v7VBzh898TmalbrOwWfDstGT9068WK8NsewAADJTLHJy/L3NcJQxZOrm/SBuLDmjRk8s1b8ooVZw+qt0HS5SWkqT6ugZNmL1Qj94/S1vWfqaWnlT5Ots1ZswotXUGlOBrUWt3QCk5w/T80w/LbY6lPT09sdeOhqO7lR0c7DD0Tx8Xy50YP2Fo4aQh+tsX7jFBdGDvvT/Yo//0fpE8nf74CUOpbv2X1x4wYcgdu14NAIBrs4NQUlJSbKyvvmEoHNKO7z7T8boevbD0OQ0flB17opelzpZ6/eXDL7TsF69raIZLJaWlSs/O0ZGDhzV67AidqfbqpWcX6+sVKzT7iaUaOzgnNm+U3TJkuxtbhmynqj36w4dFcdUy9MCUYfrt8nmxkmsLBMP6D29vibuWoT/+5mGlp7hjpQAA/PX6HK0rTu5TSUuifvPGzy4LQu3trbFvlrmUmZevjJQk9YRCcrlTNW3mHLVWlSpz5BQNyU5WQmqGOYAmKj05SUFzIMadx4rXtpe7uFURAHB79AlDZafK1NXWqjVffqkvv/hCX3yzTi1dAZUd2qV33l+pTVu2aOUHH8hVOEZDczMj87SeP6uDZa26f85UFRSOUHfVYa1bt1Y1wQQNK7i8VQgAACCe9Okma/M0qbmlVRcuLXElavio0UpPkqory+Vp61RKRo7Gjx8jd6z7pKvNo+5wkgblRVuS2j31qqxt0vDR45SfnR4puxTdZLfWD+km8wdD+t3bW+Ovm+zNJZGL9wEAuFH6HK1z8gdp/ISJmjgxNkwYp/TkRDNlokaOnaDZc+ZoysSxF4KQLSMn/0IQsmXnD9HMmTP6DUIAAADx5O5smgEAABggwhAAAHA0whAAAHA0whAAAHA0whAAAHA0whAAAHA0whAAAHA0whAAAHA0whAAAHA0whAAAHA0whAAAHA0whAAAHA0whAAAHA0whAAAHA0whAAAHA0whAAAHA0whAAAHA0whAAAHA0whAAAHA0whAAAHA0whAAAHA0whAAAHA0whAAAHA0whAAAHA0whAAAHA0whAAAHA0whAAAHA0whAAAHA0whAAAHA0whAAAHA0whDuaqFwWIGesIJxMtjLEras2NIBAOKByzJij2+ZsDlA2RIS7s4sdqraoz98WCR3UnysX6AnpAemDNNvl8+LlVybPxjS797equYOn/mcXLHS28cOENlpyfrjm0uUnpocK722jzYfV1FJnZLdibGS2yto3te/ff4eTRldECsBANxutAzhrtbuDeh8q1f1cTLUmcEOpwCA+EEYwl0tweVSUoJLiXE0mEUCAMQRwhAAAHA0whAAAHA0whAAAHA0whAAAHA0whAAAHA0whAAAHA0whAAAHA0whAAAHA0whAAAHA0whAAAHA0whAAAHA0whAAAHC0fsNQV7tHx48c1tHjJ+X198RKJW9bkw4UF+v0uapYiRQO+lR64piq65tjJVLQ51VdQ1NsDAAAIH71CUPlx/bpLx99oqq6RlWcPqIVqz5WV9BSd8t5fbhiteo9rdq1cY027j4qWZa2rf9Gx06f1ca1X+lMrSfyGkWb1+p09cVwBAAAEK/6hKGktDy9+JNX9cxTT2jpiz9Vrtp0vqVTxw7t0/BpC/WsKf/pj55X2fEDavY0q9Ub0ovLl2nJvEk6W9Wotvoy1XS69cDcKbFXxJ3IZf6LS644XS4AwB3LZRmxx32cPVGsNbuO6fVf/kJ71q3WmIVLNWlItnkmrK9XrNSMRYt1aG+Rnn7lp6o8uEU1gXxZnnMaNuVepSqooSNGKSMtWfY/EQqFoi9q2OP24LoLD2wJCS6VVnn0j6v2yZ0UH5dkBXpCWjhpqP5u2T0Kh6/6cV/GHwzpP72/S80dvsg63W5hs71km23pH197QBmpbg1kLRLNcr+19oi2HKtVijsxVnp7Bcz7+r++Mk+zxxUqNMDPAgDw10lISFBi4tWPA/0ercOBbm399jOt3XlUzy97SVmpifJ6/eaFeidPUEZyotyZuRo3vECr3n9PxWealRb0KJyap1P7d6i09KQ+/XqtvIFwZA47+Fw69Fd2Vwx2i0qcZrzI0vW3zFcZ4pG9WP0ta3+D+V9srnjU/zIzMDAwMNz44Vr6tAyFg936+pO/yJsxVi889YgyUpIi5es//1CjFzyvKcNzzFhIn73/keY9u1yjB2WqsaFeCVZQ24oOaOrEUSqtC+nFJ+bru9UrNOHBpzRhWH7kNXqFw9GAZCe1u9Gpao/+8GFRXLUMPTBlmH67fF6s5Nr8wbB+9/aWuGsZ+uObS5Semhwrvba3vj2kTUer46pl6Pc/WaCZ4wbHSgAAt1ufo3XpwV1qTR2tn73wxIUgZCvIy9Wxw8cij1trz6reZyk/O8OMuVQ4eKiO79+nkVPnaVB2ioIBf2S6QMjuCouPgxCuF104AABn6BOGGhs88lSV6YP339d7772r9z9arfo2n2bNX6SeumNa8fHHWv35Ot23eLEyk6OzN1WWqKYrWfdOGan8IaPlbi/TypUr1ZWWqxGFWZFpAAAA4lGfbrKA3yef329/az7CkksZmZlyJyaoJ9CturoGpWTmqTDfvpA6KujrVjghSSnJ7ui4mc7T2qG8/EFK7qeriG6yW+uHdZOF9Lu3t9JNdoPRTQYA8afP0To5JVXZ2TnKyYkOuTnZkSBkS0pO08jRYy4LQjZ3atqFIGRzm+mGDB7cbxACAACIJ6QVAADgaIQhAADgaIQhAADgaIQhAADgaIQhAADgaIQhAADgaIQhAADgaIQhAADgaIQhAADgaIQhAADgaIQhAADgaIQhAADgaIQhAADgaIQhAADgaIQhAADgaIQhAADgaIQhAADgaIQhAADgaIQhAADgaIQhAADgaIQhAADgaIQhAADgaIQhAADgaIQhAADgaIQhAADgaIQhAADgaIQhAADgaIQhAADgaIQhAADgaIQhAADgaIQhAADgaIQhAADgaIQhAADgaIQhAADgaIQhAADgaIQhAADgaIQhAADgaIQhAADgaIQhAADgaIQhAADgaIQhAADgaIQhAADgaIQhAADgaIQhAADgaIQhAADgaIQhAADgaFcJQ2FVnClReW1TbNyUhAIqOXZYxcXFkeHoyTIzleTr8GjrxvU6dPKMrOik6mppVGlZRWwMAAAgfvUJQ962en268kOtXr1a+09cDDRdree1cft+hUzisUIhBYIB8zegjevXKJyaqVMHd+poWZ2ZMmzC0XfqCEbnAwAAiGd9wpCv26sJsxfqhScfUmKk7Seqs6lJI6dO1/3z79P8++/XvNnTZHV3qEepenTxIi2aN131TW2qO3tMvrQRum/qmNicuDO5Yn8BALi7uSwj9vgyZw9s0WFPhl56Yn5k/PjujdpWUqd7pkxQWmaOJk+ZpDT5tPrjz/To0ldUdWirWt1D5Gus0phJ09Xe0qSxk6dr2KAc2f9EMHh5U9FV/tk7XmKCS6VVHv3TJ/vlToyPS7ICPSHdP2mI/m7pHIXC137fXS6XfIEe/f0HRfJ0+pVg1ul2C5vtJTvVrX94bZEyUpMHtP0kJbr01tqj2nb8vJLdibHS28v+LP79i3M1a9ygAX0WAIC/XkJCgtxud2ysr6uGobL9W3Sk5WIY6mhpVGVNvcKhoM6WHFdTIF2/+NmLqikp1ta9R5RVOFLDspPU40pXfVW5xk4cq+OnqvXKj19STppb4fDFVib7n7QHe+HuRqeqPfqHFXvkToqfMLRo8lD93bK5sZJrs8PQf3x3h5o7fPEThtKS9V/feDAShgbCXuq31h7W5qM1SomXMBQM6Xc/mq+Z4wpjJQCAW+H7Msf3tAxt1RFPhl584r5YyaXC+ujP72jRsh9pbGG2An6/vPY1RXtO6p5JQ3WiIUEvPDxHmz9ZpRGLHtfk4QWx+aJ6g9HdHIb+8GFRXIWhB6YM02+Xz4uVXJvfPmi/vTXuwtAf31yi9AGGIdtb3x7SpqPVcRWGfv+TBSYMDY6VAAButz5H61BPUD6fTz5/wBwQ/ZHHoVBIZ04cUsX55kh3l6euQq1+y5yhp0TmSXa7tH3rLk2/937lZ6eps7lOfn+3PN0BpboHfuACAAC41fqEofLj+7VyxQrtOV6u1poSrVj5ic7WeMyZtUub136platX69OvNmnekkdUmBUNQw2VZ+TKHampo/KVO2SchqR2auXK1coYOV4jBmVFpgEAAIhHfbrJLCtshuhju3PEfuhyJZjBPA6H1N3tV1JKqpIv6QKyu70u7/Ky5PMFlBprOboS3WS3Ft1kdJMBAK6uz9HaDj52SLEHV+/f2LHQlZCo9Iz0y4KQrW+ocV01CAEAAMSTu7NpBgAAYIAIQwAAwNEIQwAAwNEIQwAAwNEIQwAAwNEIQwAAwNEIQwAAwNEIQwAAwNEIQwAAwNEIQwAAwNEIQwAAwNEIQwAAwNEIQwAAwNEIQwAAwNEIQwAAwNEIQwAAwNEIQwAAwNEIQwAAwNEIQwAAwNEIQwAAwNEIQwAAwNEIQwAAwNEIQwAAwNEIQwAAwNEIQwAAwNEIQwAAwNEIQwAAwNEIQwAAwNEIQwAAwNEIQwAAwNEIQwAAwNEIQwAAwNEIQwAAwNEIQwAAwNEIQwAAwNEIQwAAwNEIQwAAwNEIQwAAwNEIQwAAwNEIQwAAwNEIQwAAwNEIQwAAwNEIQwAAwNEIQwAAwNEIQwAAwNEIQwAAwNGuOwwFAgGFrdhITDgcjj26yOqnDAAAIN70G4Zam87rm89Wa8fhM7ESIxzQro1f65133tE7769QTWN7pLjy1GG9/+7b+virdery9UTLSg5p+/5jkccAAADxrE8Yaqo+qU++WKO2Vo8aGltjpdKZI8U6XuPXz3/5uhbPGKFv122Qv9urPcWH9PgLP9KINJ+KSypNZurUjj2HNWHC+NicAAAA8atPGMrKH6mf/eKXWjx3hly62B9WXlGhBQ8+pMz0VE2Zu0BZ4S6db2xSekaORg7K1ejRI9Tj9+v4/j0aPWuRhudlxOaMsizrwnDl+N04xKP+lvP7hnhkL1Z/y3q1IR7Zi9XfsjIwMDAw3Lzh+7jMBP1OUbZ/i460ZOilJ+absbC+Xvmepj/+I40flBl5fuMnqzT5wUd1ePt3Khg/S03nTihn2Fi1eVo1KDtVlbV1GjlplhbNM6HK/BPBYDAyXy/7OiOXyxUbu3skmHUqrfbov36yX+7E+Lg+PdAT0v2Thuhvn5+j8DU2iF7+QEh//5cieTr9Ski4/Z+TvdzZqW79518uVGZq8iUx/eqSzHK/tfaotp04r2R3Yqz09rI/i/9l+b2aPa5QoQF+FgCAv46dN5KTk2NjfQ04DK35+ANNfvhlTSi0w5CldatWaNpjS1WY5NW2nXuUP2KcWmsrlFM4ROfK6/Xk44u07qtv9fALL2t4/uWtRL0XXCckxEdYuNFOmTD0hw+L5E6KnzD0wJRh+u3yebGSa/MHQ/rd21vV3OGLnzCUlqw/vrlE6SYMDdRb3x7SpqPVSomXMGTe19//ZIFmjhscKwEA3G5XPVonJiZeElYSlJqaovq65uhosFPn2/1KNSkrLXeInn5+mYam+OVPHaTheW6lDxmt/PwCDc9OVWe3LzoPAABAHOoThlrqa3T0yBGdOlup2upzOnzkmJpauzRz5iwd2rZWJ8+c0YZvv1ba4FEalJ0Smae7rV6bio5r4YJ5ys8bJM+5Izp54rjOtfmUnx3tVgMAAIhHfcKQz9ulpuZmpQ4apVnjh6jZPPYHelQ4drqefWyhzpiQo+xRWvrMIxdm9nUHtODhRzUo0630ghF6eOFsVVbVaPGjj2tQVjQwAQAAxKM+YWjYuMl69NFHtWTJEj344EN67NGHNWJwTuS5cdPm6IVly/XEow8qI/niNRh5Q0dp2oTRsTGXxk6ZraeffkqTxgyPlQEAAMSnPmEIAADASQhDAADA0QhDAADA0QhDAADA0QhDAADA0QhDAADA0QhDAADA0QhDAADA0QhDAADA0QhDAADA0QhDAADA0QhDAADA0QhDAADA0QhDAADA0QhDAADA0QhDAADA0QhDAADA0QhDAADA0QhDAADA0QhDAADA0QhDAADA0QhDAADA0QhDAADA0QhDAADA0QhDAADA0QhDAADA0QhDAADA0QhDAADA0QhDAADA0QhDAADA0QhDAADA0QhDAADA0QhDAADA0QhDAADA0QhDAADA0QhDAADA0QhDAADA0QhDAADA0QhDAADA0QhDAADA0QhDAADA0QhDAADA0QhDAADA0QhDAADA0QhDAADA0QhDAADA0a4rDAUCfnm93sjgDwRipVJ7W6t8gZ7YmGGF5fP5YyMA/hqBYEjN7d3ydMTHYC+L1xeMLR0A3PlclhF7/L38Xc1avepLpWRnyxUKKSVvuJ55YrFKi7dq37GzSkjJ1HNLX1BhdpqO7d2ihnC+Hls4Ozb35cLhcORvQsLd2TB1qtqjP3xYJHdSfKxfoCekB6YM02+Xz4uVXJvfHIB/9/ZWNXf4zOfkipXePmGzmWanJeuPby5RempyrPTa3vr2kDYdrVaKOzFWcnvZweb3P1mgmeMGx0qurbj0vP77VweU5k6Kldxe3cEePTdvnF59dHqsBADubAM+Wnc210t5I/XSiy/qxZde0jOPLFSiv10nyqr1yi9+pbnj8nTkVLUCXY06WFKreXOoKIEbwQ6CgWBY/p74GOxlCYUHdA4FAHeEAYchT0OTUlOS5O3qUtiVKLc5Sw2HQkpOSlVmcqJycrKknqAO7NmnGQsWKzHkU291aTc+2a1BvcOV43fdYN6XeHO973koDtfBFupnWb9vsC5shfEjbIJEf8t6tcH+7FwuxdVgWWa5+llWBgYGhngdvs+Au8nOlRzSzgMlykpzq7GpRdPmPqAH7p2qDV+vli8lX15Po0aMHqO2jm4lh7rU1NalzMFj9OxjJhi5LPX0XLymyP4noxW8qVXvMnaPUml1i/7p42K5E+Onm+z+SUP0d0vnaKAn9PY1YH//QZE8nf746SZLdesfXlukjAF2kyWa5X5r7RFtO35eyfHSTWY+i3//4lzNHleo0AB2PXsd9pTU6v/75mjcdPXZXajPzh2tXz42TT2h+AubAHAlO2+43e7YWF8DDkNR0TPatsYarVi9Ri+/9isNSg3p6NETyiooUMnRoxoxaoTOVHdo+TOL9fWq1Zr75AsaMzg7Nn9Ub0LjmqFb44dcM2R3hfyHt7fE3zVDv3lY6SlX36CvdDdcM7TXhKH/9vl+pSbHxzVDdlBeOn+8fvn4jFgJANzZBni0tuTt6jR/XebAmKi8ISOUk+Y2Z4hBJaZk6J775svfWK6UwRM0JNetpMwck8CSlZ2SJP8lLUK4c8Rj91LE9WR3AAAGYIBhyKXjezfr/RWfaOeuXfpsxV8UyBmuoXmZkWfb68u190SdFs6doYKCYeqoOKQtWzapyicNzb+8VQgAACCeDLgfZ96DT2nRvdPlTkrS+JkL9LPlTyk5Mdp94nJn6OnnnlFmskvJ2YP1/LNPKTMzR88+96yyU+OjaR8AAKA/Aw5DCe4UTZwyTQsWLNCcmVOV6r44a1Z+oYYNzo+NSflDRuq+++ZpCK1CAAAgzg04DAEAANyNCEMAAMDRCEMAAMDRCEMAAMDRCEMAAMDRCEMAAMDRCEMAAMDRrvPeZDcG9ya7tX7Ivcnsm3H+7u2t8XdvsjeXKH2AN2q1cW+yG++H3JvM6wtoxZYSBUPhyF3vbzd7e8rLSNWPl0yNi+0bwO1FGLoJCEM3HmHozg5DLWY7+nd/2iyfWf94CEM9YUujBmXq//7Nw0q8S+shAANHLQDgprMDUEpSYiSUxsNg/4J+ciLVH4AoagMAAOBohCEAAOBohCEAAOBohCEAAOBohCEAAOBohCEAAOBohCEAAOBohCEAAOBohCEAAOBohCEAAOBohCEAAOBohCEAAOBohCEAAOBohCEAAOBohCEAAOBohCEAAOBohCEAAOBohCEAAOBohCEAAOBohCEAAOBohCEAAOBohCEAAOBohCEAAOBohCEAAOBoLsuIPb5lwuFw5G9Cwt2ZxU5Ve/SHD4vkToqP9Qv0hPTAlGH67fJ5sZJr8wdD+t3bW9Xc4TOfkytWevuEzWaanZasP765ROmpybHSa3vr20PadLRaKe7EWMntFTDv6+9/skAzxw2OlVzb3pJa/bfP9ys1OSlWcnv5Aj1aOn+8fvn4jFjJtbV2+vQf/rxNPrMtum7/5qSQqYNG5GfqH994SIl3aT10N2sx29OavWVmW4qDjckIhS0NzUvXE3PHxUrubp2dnWpublZ/8eHKst7xq5Vf6dLy/qbp7/WunC4nJ0dDhw69roxBGLoJCEM3HmGIMHQjEYbubJUN7fqf/7xVifGRhUwda+mecQX6+18sjpXcvdrb23Xq1CkFg8HI+JURIhQKRf7a5b1h9dJpeh9/X5n9184J9mDnhN7MYL/etebrNWnSpMgwUNQCAIA7in1+lpacGDlBiIfBXpbkODn5vdkaGxvV09OjxMTEywY7tCQlJSk3N1dDhgyJ/O1vmiv/9jfYoScvL09TpkxRcnKyRo8erTFjxkSes/+NS1+zv8Gerrq6+kJgGwjCEAAAGJCrtczYrTeZmZmaOHFipItq5syZGjly5IVWnV69LT6989jsx1e+VlZWViQE2eHGDlf2YD9ntzz1TnPpfFfqnW6g6Ca7Cegmu/HoJqOb7Eb6od1k+0pr5WmPj33CZlffC6ePVHb6wPeJu0F1Y7t+/94OJcTDxmQEe8KaNSZfv/vpoljJ3evMmTNqamqKHL9740Pv395WnUAgoDlz5kTGDx48GHnOnsYONqNGjYq02NjX9dhdbpWVlZHQZJc1NDRo3Lhxqq+vV1paWqSba8+ePZEWIvu1Dhw4EJm2sLAwkiNOnz4duX7pyu44+6/dgrRkyZJIy9JAXFcYKju+X/uOlCozf5geefhBZaa61dZYo207dytn2AQ9MH+Okkwl0VJXqYpmv+6Z0X9/HWHo1iIMEYZuJCeHoX/4cJcOlDUpOSk+DsIhU5X+P3+zRGOH5MRKnIEwdPvYAcS+ePrKMNT72G6Rsbu4pk2bppqaGlVUVETCin3cT0lJ0X333RcJPl6vN9KVtm/fPk2fPl0+ny9yLdLChQtVVlYWCVSTJ0++EIbs1ygpKdGDDz4Y6aqzA5n9t7u7O/LcpVHGfny9YWjAtUDd2WNas+2w5j/wkDJ7PPpi7VaFeoLavHGDhk+cofbqEzpwqsYsRVBbNm2WOz0rNicA3B1SzAlOekqi0lKS4mKwlyVeAgGc5dIg1Mt+nJ+fH2nROX/+fKTVp7fVppcdisrLyyND77x22aWDXX7p6/ayA1JLS0skbNn/zo1sUBnwK508flz3PfS4JowZpUeefko9rTWqq29QUlq25s2cqntnTVZ7W6cqTh5UyrDpmjFuaGxOAABwN7PDi32dj92KY3dd2a02dlfXlXpbia4MMm63O9L9ZXel9QahS4NU73ylpaWRliP7GiK7y+xqwel6DTAMheXz+1U4pCA6mpSl4ZmpCsqlgK9T5eebdK68RgmhTh09U6cR+clat26dTlfURacHAAB3NfsCaju0ZGdna9asWZHrfy4NK/bf3gub7cH+VpodcOzWHvsaIvuCabsLrbd1yH7e/muP2/PZ3Wz269oXaNvdanZ33ZUtTzZ7nus14JahUChs/tHYiGE/TEzN0uL779P2775SW0KekrzNyiko1MljJRozZpR2btmo5g5/dAYAAHDH6y9s2KHEvgDavsj50KGDkQun7WuAesOK/dcOOvbzHo8n0nq0f39xpOvL7jIrLi7Wgf37I9cQ2a9jB53i4n2RQGRfK3Ty5EkF/P7I6544cSJyLZF93VB/YeiHGGAYSlBqaora27zRUcuv+siFtYkaMnaaXvvVr7Vo6lA1+RI0sjBVmaOmaerU6RqXnazm9s7oPAAA4I5mt+DYYai3xcY8uBCO7NYbO9z4/fbgV48JP2aCC4NlhSPPh8104XAoMp1dZs/v7epSwEzf+7xlXtt+Dft5O0TZg3kFdXu9kW+h2S1Ddg66PJhF/51QqCdyXZF9EfVADbhlaPy4MSresVktHR06vneH/O5sDc5JjzwX8ndp4+Yi3btgkfKzs9RSe06eFo9q27uVkd63zxAAAKezv2Xpafeq2Rwr42HwdHSbkHJpuOhr0KBBGjt2bOR6oHQzeLp6dKq2XWXn7aEjOtRFhzP2YMbPnO+MDnWdKquPDebxWfM3UmZPV39xvt5pztZ3mdeL/j0bmc78NY/LG7w6FymLlkefiw4l1e3KyCnUjBkzrusC64F/tT4c1O7N63SqxmP+gRQ99txzGp4f/cZYY3mpjtV26tEH5kWm27t9k87UNGvU5JlafN/sPokrkiYNvlp/a/DVer5afyM5+av1f1y1W4fLm+Nm37YPXP/l9Qc1enB2rMQZ7oav1tuf3f/+wQ5VN3cqKQ6OhXYSsH9F+x9/9aDysq7diGFHB/u/FZtP6qt9Z5Xqvhn108DiyaW6AyH9Ty/O04Kpw2MlAzPwTyDBrYWPL9XPX31Vv/jlTy8EIVvh2CnRIGQz0y14+Gm9aqZ7qJ8gBAAApB4TouwgFYiTIWj/cNUA2dfqJLjsI7z9Gz+9HVQ3ejCvfZ2DbYBNPJe57qyS5HbH/rnvd6MuaroT2a0Ydjr1x8lgL8v1bOS97NaheFmPyHIEr38d7PWOt8/iGq3Qfdg7drytg92ycr3sVqH+Xu92DPY62JX/9bLnibfP4odU/He6eNwnAj+gjrXrJ5+pZ+0W43gY/GYfvV49pi6It88idL2VrHFLbsdh/xO9XWO2u72brM7Tpe/2n42bu2HbG+uYwdl6ZM6YWMm1Bc1O8VXRaXn9PXERbO1tyO7qWvbAJPN34M2xO49V6Uxtq5IS4+SzMJXfE3PHaMSggXdrnKtr1dbDlXInxUdXn71tTB8z6Lqaob3+oL7cdcqsv32iFCu8jcJWWNnpKVq6cOJ17afr95/TeU9n3Ozb9n7x7IIJKsh21rWZ9rUt3+4pi5uTbvvkYGhehp66b3ys5NrsbrKvd59Wm9cfa2G5vewkkGiqmGWLJinjOi5F2FdSq+MVTXFVPy2ZPVrjh+XGSi6KtGZdZd+9ZWHIvsr8bmOvV387o32Njf1NOzNFtOC2s5cxHGmSvdLV1sEuS4wECPu5eFiP6HLYP/Fw5SZ7tXWwJUWu7bCH+Pks7JOBS08Oel19e4reyTme1kEmTNjB7krX3p7ixQ/dnuz9OjpvfLC3J/ubOQNfhzvJ1feJeKxj7d/F6Xucu/o+YYePeNueoj+jc137hL1fR8Jc/HwW9jfR+mu9ttch+p73xY1afyB7HeyAZ/9q5p3K/ujtrysO9N4t8cr+Kqb9Fco7eXvq/SGy6/kqaLy5m7Yne7++k8OE/dss31fx3wnsOtZeD7an28/er+1t6W4+Zt+5awYAAHADEIYAAICj3ZZusruF/dbdyU2fNtYhPvTuhnwWtx/bU/xge4oPd8M62L5vPQhDAADA0RL/DyP2+I7S7qlXQ4tXOVkZkXErGFBDc7PSMzIi1+b3p6W+XKXVrRo6KFfnK0pV1dKjwrzM2LO3XmtjrYr3H5CnM6jBgwv6Xe76yjM6cOioukMJGpSfEyuVastP68DhYwooWQW5F38A81br7mrTyePHVHauQgnJGcrO7PsV34aaCh0+ekzN7T4NGlSg6A9aW6o+d1rHjp9US5df+QX5SrxNZx4tTfWqrKxWc3OTmppblJyR1ecXq7s7WnT48CFV1DQqO69AqbHnrXBApUeP6ETpGflCLuXn5pgzj8hTt5S9HKdPHldJZDkSlJ+X3Wd7Cna364hZh3MV55WWk6f0lMsvJGypr1Ftc4dyc/vOe7N56mvV4g0qK+Py7afJLFObL6ys9NRYyaXCOnf6pI6fLJU/lKgCs85Rls5XnTPb1gk1etqVm18g9y34Jpvf7AvV5832YW8DsbJe9dXlauoIKDc7Wl9dymPW8eCRI2ps6VJBYaHZD6Ll3e0e7S8uVm1TuwoHD1birfgl+HBQFRWVSk7PNO9ZokIBr86WnVVDY3Pkxpn2DTa9/pCyTb176dIEfV06bvYDux6QO105mdFbNQW8HTp+5KjOlFcpMSVd2Vd8vjdDs3k/jx07ruq6ZvNZ5F34KQ5PfbWKDxxUqzekIYX5fbdxy2xPZ07qhNmeOv1hFeTnXtiXO8zx5uDBw6qsbVB6Zs51/Qr+D9Fbr545V6mE2PvWE/Cr4uwZlZSUqt7TpuycfCX3+WV9S1Vn7Xq1RK391KtBX6fOnClXenbOTd8nwqGAzp4q0YmS0+oMWGb/vPh+NtSU69DhI6pvNvun+YyuXA9fZ5uOHjmsc5W1cqdlKTM9JVLu97ab9+Woys6WS0lp5vgf3c5uhDs2DJ0oWq93P92oqXPmKjvNrWBnk9Zv36UJk6cpqc9WHtVcazaSqm5NGz9clWVHVdXu1sSRg2LP3lodjZVa8dEXyh82QpUn9qmyzdKkMZf/bsv504f1ybqdGj58qA4V7VB3cq5GDclX1cn9+vK7Io0YMVT7d25SKGOIRhT2/U2Fm62trlyrV3+ucHKmUhJD2rF1s3JGTFTBJT/lXn36kD5ZW6Shw4aovPSgSmq7NH3iaB3ZuVFb9p3S4KGDVH3qiI6WN2vapHGxoHQrhbXh269U2+qTqW3U3tGhrPzBkd+g6eXraNKKlZ8pKTNfPZ0N2lx0RFOnTVNKQkjrP12tc80m5Jmger62RoUjxpigdIsvxbN6tOGrz3TqfIcKczN0tHinGnzJmjBqSGyCaBD6bNWH8iflKCnUrq3bijR28nRlpEQPFIFOjz587990prZDc++decsuJgyaym3r+jX6eu13au9J0YzJYyPlAW+LNq1do3Vr16k9IU8zJoyIlF9kad+271R0vEpDC3O0Z9d2+ZLzNNrsH/s2fq2dh89qUEGBGqtLdehUpaZMmXwhZNxoVjikY+Y9//LrNTpSWqV75s+V+5J/q6OpSu/+2zuq7k7TvOnjYqVRDeUntPLrrRo8ZIhqy47pcLlHM6eMU49Z/5Xvr1Bi7mB11J7SobMNZv+YcFP3j/NnS/TVN99o85bdGjt9jvLNfhzu8ZmDZ5la29vl9Xabg9th7T/drPlzpl4IEyF/hz5esVLtoRRlmcy6a/sWs9yjNDjd0uoVH6orMUMZSaZ+2LRFaYWjNfgmnoCWHNqpNZv2KdecdHk9tdq+54Smz5wub+M5sw9/bfbPETp7ZLfOX7F/2PXArg3fqPhkrQlKuTp9tFhlTQFNHT9SLefNvJ9+o+wCM32ww4QMadTwm3fcaGso10ervpTLnFymJPZo6+adGjx6oprKD2vvsQpzopMTWaYdxSc1ZdrUyC00eh3Z+Z22HjqjIYMHqar0sI6fbdLUKeMvnIDuWPu5vly3XVPumavcS+q4G80KdOnzT1arqrnbLG+mqZN2q7HbvOejB+vssb36avM+DRk2VJ2eRoXd2Sq85I4Wvo5mrfhwtazUbKWY0/2tW7eqYORkpQSatWrFagWSMpXutrRz2yalDx2rwpy+Jxg/iN1Ndic6tP1b64MP37NWfbnRCptxf2ud9fFnn1p+M9LR2mTVNbZGpgv1+K3KiiorZB5Xnyq2Pt9UHCk/cWCLtX5PaeTx7bBrzWprXdGRyONgZ6P1p39+y2rqCkbGI8I91mcf/pt1oLQmMtpSc9L653dWWoFQ0Prs/X+1jpY3RMobzh2z/vzeKlMeGb2l2psarPP1zbExy9q/8VPr613HYmO2sPXtinesw+fqo2P+Nuvf3vqTVdfcbn38wdtWaU17pNwKtlr/8s/vWu2+W78S4UCXtXrlR1arP1bQj5K9m60vvtsRG7Os9Z99YG0/XG41lh+z3vnL57HS2yfkbbb+9K9vW22xdWivO2W99e7nkf2iV9WJ3db7n2+MjZntb91n1tqdh2NjIWv95yutb9Zttr785HPre96KG85TU2Ht2LXPOlK80/rY7Mu9zImLtWPvAev4no3WJ98VxUovCvnbrff+9U9Woze6zbTWlFr/8vaHVncwbFWdPWf+xralYIf1tj1dV090/Cbo8XVZ2zdttc6Vn7be+fP7Vuclu7FZUOuLFe9am7Zstlav2RorvGjDpx9Ye09WREd6vGad/sWqaPZap/dvtlZ9uyVaHuq23nvrn62zDbH95SY5UrTLOnHmnKl33rdKqxpjpZdb98lfrKIj52JjUW3mvf/ndz+OjVnW6YNbrY/X7LFaa09Zb7+3OlZq9qPd660vt+yJjd0ctdUVVpv34hb8wVv/alV7Oq3tX6+wNu+P1ve+1lrrT//yZ7PPX1LfBLusd97+V6u2LfrhBdtrrH9+a6UVCoestR+/bz6jaD18K7R76q3qek9szLJ2b/jSWr/ziNUTDMRKbD3WO2afr2rsjI3beqxVb//JKmvsiI6a+tZep966rapkv/Xeii+stZ+sss7WXXz9myHk77LOVlTHxsx+XnXC+vP7n1uhYLf1gVmmKrONX815c5x+e/Xa2JhlFW/52lq/64TlbWuxamqbYqWWdXjLF9YX2w7Gxv56t/gU9saxf9xq2rwHpNZynaptjTTp2uwEXFdxSgcOl0XG7Tvq7966TUHz+Db1wvQjrKYOSxNHj4qMJWXka+jgLDW3eiPjNivoV8iVqFEjh0bGc4eMVoEroPbOdnVbmRo9tCBSPmjYSKUmW/L6+/7A1M2WVVBoljs/8rih8pSKSus1ddzlrVvmOBv5rRCbKzlbQ/Oy1dzu1cyZk7V3x3qdKC3V+m83aPDYCSbt3/rNMejzqrGhQcePmrOoEyVq7bj4GVxgme3okh9TGztunFob6lRff16Zudnas2ub1q3fqPLaxtgUt1aCOYOaOiZfGzZsUGnJSX23cY8mz5jSpxsgFLT3gqgJ40ar1dMceVxdckDV3lQtWThb4dhndavkDR+txYvuU056sn1mFiuV8odN1OL59yojJTly0WNfltlHLm5bOcNGKd0Kqssf1MhxY5Vqny2HA9q+aaMS80YpJ/XK7oQbx+7+efDRJRo5OM++CDNWGlWyf5e6M0brvpnj1dPP7WQss1ld2LYS0zTCnNG3NDeZfcSvcWNirUgJqZowdqgamzui4zfJrIWLNG3C2Ku2rLdUl6i8zaV7pl3+S/YZg0ZoaHq3vtu2WyePH1bRwXOaOnWsqR+GKy/Bq4079unE0UPaW1KtKROjLX83y7ARoyM3dLbr2CO7vlO3O1ODspLV3Oky9W20bkrJKVRhQbo8bb7IeERSqmZOHqktG9eqtLREa9Zu09ipU8wH5FdjS0DyNWrDunXasWe/vIGbu49k5Q0220Fe5HFdRYkOlVRo/PhRSkxyq73No+qqcm1a87XShoxRYe6l3USJmjVjsnZtiNar3323XnmjpyjTbY6X3lZt3HZAjz75qNLNvnGzLxROSE7XuNHR1lxfh8fUTVs1btpU+btaFAynqLmqJNLqW3zkpHqu+MHQ/OHjlBGs07bdB3TscLGOlnk0cfxwpWXnaviw6HGvsaZMO07URFrubpQ7NgzZ/buu5CxTgd+rXdu3yRd2XQg7roREJcT6Q01p7Fdj40lI/lDYBLfet9+l5NRUs/9erCytcI+CwVD0hz1triSluRMVNgc0v1nX3jVymRCYlHzzmjuvySzn/u3rterLjXr46Rc0YWh0J45y6d75c7V77aeRsPDtl5/p6OlyU+xSttmw2xrrVHb6tCpq6pWdl6vb8XteiSkZemDxYiWF/aopL9V7776nc+c9sWejxkydpc7KY/r0y29NhbhGG7YUmarWCId0vqZSCWk5plJK1eefrDLBPBowbimzkeRmZamuqkJnzpxSnadDeSakXWrouGlK9VZpxSdfaeP6dfpi4w4FQgkKetu0cddRPfHMk8qIHAVdt6VSuNrXOOy7Yvcnwez7s8xB+fOPPtCmTZv12apPdL6l9cLUHZ7zWvHeu6rqdOvl557QrcjZV/6qeGdzjYqOluvJx5eYgGGe6ydkzLlvng5t+UZrv9ugNV99oYMnTpnpLPkDQVM/XKy3ktNM/XBLvuvSN7BFWdpdtEfT5y4wQfPyFXElupWdmqzKs2dVdqZMbT7LbI/ppspyK8OE3ApTfvpsmbpMpshOv/nXaPq7WvXVqg+190ybXnxpmVKSLHX3mOPFhS07Qe4Uu7699P2096EcNZ+v0RlTJ9U0eJSXZ1/7Zebt7lLN+UYNGzVK7SYQrv78WwV+wL2vroupVw/Y9epX2/TQMy9p/NDoZRDlp46bYLFRew+WatSokUq+4rPIMvVoW+P5SNdmZU2dqWcLzJqFtWvrJg2feb9G5mdFfmHadYtu/1F1+qjeefcj5U66Xw/PmxI5eWlraVaTOfEfNXKYzuzfqjVb9122lye6UyOB7ezZMzpbViaflaSs3i49c/ZwcNdmrfxsnRY/+YImj7hx3ZW3o967YULmjR0yabYKrBYdLi2/7N4ovV+fswNH/LQI9UpSutslX4+pHSLC8ra1yp188deHE0xFYt9KIhiInjVaPd3yeEMmNKUr1dUTCVO2Hr9fAW+XCX+3YyXD2v7dpzpU1aFXf/VrzRx/5XUd5kzNfD6//OXPzFnuKN2zYIHGjhyuZPVo5/ZdeuHVN/TC0qX6zd/8StWHduh8e3dsrlsnMTlNc+6dpwXzF+ip55brkXsn6Ojx07Fno1JNhfLqG2/onumTNHHabM2ZOUnpaVkmgyRo6j2LNP/eOZo7f7GevHe0qYBqYnPdOt2eOu0/WanX33xTzy9drl/9dKn2bV0vs7lckJSarR+/+poW3jtNYydN17xZ01RgzirLTx9RbYdPx4t36dv1m3W26qw2bdljgtKtOPD+NUzQfvhpvbzsKY0YOVL3L7pfg/IKzAlDkrpaarVixSqNnP2gXn35OWWm3p5f9T5evEft3T7t37FJ6817WlV6VNuLD5ut/6LCsVP12us/14SxozT7vvkaP9qcAadkKiPFLX/wYstFh6dVSX0ulr112urKVNGeoHuvuObJVl92TLX+NP3mjZ9r6fKX9cJDM7Rjx05VnTup8+FBevP1n2r58lf0zMJJ2rBtb2yum8MO9ys/+Ejuwsl645c/1qDIPdtMfWtCg78n1jJqgoa3vc3UtxffT7vlZFfxEf3sjd+YfegF/eZXP9HxXZvk6epRZkaOHn3iCc2YPl3PvfKSLG+nOrwXW1lvOHOiv23tFzpwrlOvvfG6pl9yvdzs+Q/pjV//Rr/92zd0umijztRecuIW8mr9rkNa/vNfa9nzz+k3v35NFceLVV5xTodKz6mtqVrfrVunkspKbd+8WXWN7bEZb46Kk8X69JtdevzFH+vJxfdGw4apVvKHjNTjDy/W9Jmz9eLLL6i+skaXVFWqOFYsf+YovfHzn2jZyz/Vg9MGa/vu/eYZE8g3f6Xis4362etvaM7EG9cqZLtjw5B9xmiZjcZuGlz84ELt37VdLd2h6MlXKCSfL1qRtLV61OELRsvNmVVvoLeb3u27y98eLo0enq39B45EzsMaK0pV35GgIfnp6mxvUWt7l9l/U5RvzqoOHj4emePM0UPqycw1CTnT7OAh7T9qziCNkmOHpJQCZSTf+jDkqTqlIzU+/eSVZSrITImcGdtvaTDgVUNjdCcN+LuVmpGvyZMnK8nXptaeJA0tzFNPMKgub7RLymfCXMC+IWxk7Nbq9NTrTHl1ZLuwwkE1eDxKz7DPXsOR7jP7TtThUNCcCSZq/MRJGjEoQ6Xnzmv8pFEaNny0Th/erbZuu2IMq76pQ6kpN+7bDQPnUijgN2ew0W2+u6vTvL9W5P1s8zSr3WvKzWfjC4Y1dvxEjR9RYM5+K8yZ5WiNmTJXf/PqK7pn9kzNnDFVhfmF5u8kJd2iK9kj+6FZNvvGqfa9hKLbkL1vx8rNYN+Burc80q3ZFN22vGb7GTR0pKZMnqTGqnNKLRxm9oME7d66WaPufVwPzp1mPtPoa9xUF5b14jLbw6wHntCrP35Zs2fP0oypE5Q/YoymjR+rhHAosm0FzfRB87klpeVo0uQpSg+b/abL0vChuRo+vEDHDh+KhFJvS41Kq9o06rJW1xvv0nW48FlEn9Heoj0m+N+vjEua2No8TersDkRasPzd3fLFTty8XV2R7j97CwqYz8gf6R601Gn285td4x7dt0Opw6bpqUcXRFpE7HWwD3Mjh6Zrn6lv7X+/9uxJtfhSVJiTIn9Xu5pb7FBgpr6kTuo26xAIBJWckqahBUkq2nskUt7Z7Il8bjfzpqSemlM6VtGhn/50mfIyeutVSw3mRKvLvN+2dHMsSLNPqIM9CvrNPmGWK8KMd3XF6tXIZ+KXO7PQBO5facmCuZpzzxwNy8/XtBkzlJtz8+oqK9CpLeYE4JlXfqRJIwdH1sHetjJzCpQYaNKhM7WR6TwNjeaENDkSRDxNDdEuSFeCWXbz/kdO+MPydpqT/YREdTRWqfiMxxxvXtIg++L+2Ptyo9yxvzN0tGi9XMNnaeYY+5oaSxs//4vOdmfoN6++pK76Sn382TfKKiyUr7NTYXeOfv7zl9R07oiO1ifoyYUzdfrYbtWHh+jB2X3PdG6FHn+Hvvj0U3WF3aby6NTCx5fqngnDdXjnBjUmFOqJRXNMJVivTz/9TAnpOSYkderpl36kMYPz1NFcE1m/FHPQbjVnKMvM2djIQbf+6/WVJ/br03U7lJsX/cq/fePO+x99XmMyuvTNtmP66Y+XqamyVN9sKop81bbB065HnlmuqaMLVVl6UGu37FVuQb46WjwaN3ORHlk4O3LN163U6anVV998p2BCipLCPgXc+Xpp+fPKSQ5o1Uef6KFlP9HgFL8++cT+dkeaOlubNHLGIvP5zDY7T1h7tqzRoXPNyktPUiAhQy+aeTNj39C6ZcxyHN69WUVHK1SQn6mW5jYtePQZ3TN5lLav/VxJo2Zr0dQR+uazT9RppajbBO7B42bomccWRSqhXsGuFm3atFtPvPDshW7Ym63i1CFt3nU48q2lTnMyY3/1fO7DTyvbW6st5gAUNGG6yxxYs9OztPCRpzXM3aJvi87o1R89pyP7tulASVXkRKDNn6jlLy5XYbZbn3/wns57Q0pLTjJvTUipuUO0bOlzkaB0M3S31ZttaL18PT3yeNqUl5ujIRNm6pmH7otNYQKCp1LrD9Zo+eOLZPnbtWr1V3p8+Y+VaNbzizVblJ2VGQl5i55YqtmmHrB/KmHDN1+oyuNX2JxcTJy3RI/MnRp7tZvA/Hsb161RTWN75AQy3bzfGfmD9NzSpUrpbtTHX2/Rsh/9WFkpF9/D7Ws+Vcro+zR/2lBtWfOVyhq8ys5wq63Dr6dfeNHUSana+NWXqmz1mfmS1GY+k2eXLTPll3fh3kjbv1mpQ5WtykpLMQfKsFyJmXrhlReVk9Bt9uHPFHSlqMPUt0ueXq4ZYwar6sQe7T3r0ytLH9apQ7u0ac9xFRTkqtWEi1mLHtPC2ZPkbbXrYbP/p2ao2wS6aQse0WJTfrNUHt+tzzbsUU5OtF4NmhObBx5/Wj01J7S3pCLydfmutmZlDh6npc8+prbKk9p4sFw/fek5VZUc0pqte5RnAk+Hp0Xj71mkh++fddl+XrTma41c8LBGFdy8Y4a/rU7vfbBCiRm5kX/b7sUZOWmOnn54vhrKS/TFui0mGOWovbPbHBNe0JSRg/Ttxys0bv6TmjI8XWu//Fx1XTL7rKUus28ve+lFBRtOaeWXm5SbH+0y7AmFNPfBpzR3SvTa27/WHRuG7Ds122nevnuxzT4DtA/G7thvSvi8nZGzluzs7Mjvc9g3mes900lMMGcBkfmvfjv/W8FuiWhqalFKeqayY7/LEQ71mCzsUlLsgvCegE+e1nZlZude9tsWPeZswNPWaTaovr8Xc6vY76fdwnPp3YGT3CZUmLfU3lAjN8QzFVKXCaSdXp+y8/LMAeristqtRh2dXqWkpSsz/eb//shVmeVvb29TyESAnNzsWMVhn7UHlWjWIcHlUsDnVasJpClpGRd+26qXfVGjz1RYBQXmrOcWh7lLeb0d8pptPiMr+8L7HLK7BsxZlb3NB8221Ga2pURztpuX009FaKoC+3O7lTeLDdmtbuZs0O7Wtvdl+3oGd0qKXGb/DJhty+VKjARkextLTk6JPO7dz+19uKO1TT4zbr/3va1Z9jZpr0dv1WZfH5FsXjP29A1n1z1+vz9at9i/zWP+7cTEJLO8F7d1+8Bst3BF92v7hrY9kQti7UtZvV0d5gBtAkPO5fu42TDN2XKT5E5Tfn+f1w1lRW4oar//CWYZ7RBpn6GnmPct2rpm30T48oh86bZl62hvVaAnrGyzHpf+hk1HW4uC5uWyzMHvZv+2jb1M9pdrLrb6uyLrYG9b9u/eNDW3Ki0zS1mx+sbehuzPxR3b5v3dXnV4u00YzFS6CVS9wj0BNXtazf5v6uob+Ns2/bGXqcdsH5fWq26z7dt3h7fDWLfPb+rZ5EiAttn18KU3IA2YY0NHR7c5rvRfr9rBxL7W1K7XbhZ7e4+sg70fxsrsfaP3prv2Mrbax69Ljmv2fmtve9FjsmXq1VazH7tMnZxrtrHoevY93iTfsFY6foEaAAA42s2N6QAAAHGOMAQAAByNMAQAAByNMAQAABxM+v8BuhvGfIYqJRY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Content Placeholder 9" descr="/Users/junyuanke/Desktop/PercentageBookingLengthMobile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427" y="164593"/>
            <a:ext cx="2974285" cy="2126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/Users/junyuanke/Desktop/PercentageBookNotMobile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480" y="164593"/>
            <a:ext cx="3049456" cy="213385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3607730" y="2375131"/>
            <a:ext cx="350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ength of Stay for Mobile Users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45216" y="2375131"/>
            <a:ext cx="389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of Stay for non-Mobile Users</a:t>
            </a:r>
            <a:endParaRPr lang="en-US" dirty="0"/>
          </a:p>
        </p:txBody>
      </p:sp>
      <p:pic>
        <p:nvPicPr>
          <p:cNvPr id="14" name="Picture 13" descr="distance%20mobile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729" y="3090672"/>
            <a:ext cx="3507967" cy="2803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distance%20all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480" y="3236976"/>
            <a:ext cx="3546562" cy="280438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3404066" y="6041362"/>
            <a:ext cx="391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Percentage of Total Distance Traveled </a:t>
            </a:r>
            <a:r>
              <a:rPr lang="en-US" smtClean="0"/>
              <a:t>for Mobile Users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45216" y="6041362"/>
            <a:ext cx="391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Percentage of Total Distance Traveled for non-Mobile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1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Booking Time!</a:t>
            </a:r>
            <a:endParaRPr lang="en-US" dirty="0"/>
          </a:p>
        </p:txBody>
      </p:sp>
      <p:pic>
        <p:nvPicPr>
          <p:cNvPr id="4" name="Picture 3" descr="Screen%20Shot%202017-04-01%20at%202.52.15%20P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120" y="3328416"/>
            <a:ext cx="4250432" cy="3207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creen%20Shot%202017-04-01%20at%202.51.32%20PM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336" y="469279"/>
            <a:ext cx="4226850" cy="32066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577073" y="4882896"/>
            <a:ext cx="2249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Booking/clicking time is highest at 7pm.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52321" y="1223546"/>
            <a:ext cx="223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Booking/clicking time is highest on Wednesdays and lowest </a:t>
            </a:r>
            <a:r>
              <a:rPr lang="en-US" smtClean="0"/>
              <a:t>on Saturdays.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44</TotalTime>
  <Words>70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Corbel</vt:lpstr>
      <vt:lpstr>Wingdings 2</vt:lpstr>
      <vt:lpstr>Arial</vt:lpstr>
      <vt:lpstr>Frame</vt:lpstr>
      <vt:lpstr>Mobile Bookings and the Future of Expedia Inc.</vt:lpstr>
      <vt:lpstr>Geography of Mobile Users</vt:lpstr>
      <vt:lpstr>Short-term Bookings </vt:lpstr>
      <vt:lpstr>It’s Booking Time!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Bookings and the Future of Expedia Inc.</dc:title>
  <dc:creator>Baker-Tealer, Jordan</dc:creator>
  <cp:lastModifiedBy>Baker-Tealer, Jordan</cp:lastModifiedBy>
  <cp:revision>4</cp:revision>
  <dcterms:created xsi:type="dcterms:W3CDTF">2017-04-01T20:07:40Z</dcterms:created>
  <dcterms:modified xsi:type="dcterms:W3CDTF">2017-04-01T20:51:55Z</dcterms:modified>
</cp:coreProperties>
</file>