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D7AF-D5B2-43D9-B593-F9BADEFF5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NEURAL NETWORK SHAPE WITH THE ANT COLONY OPTIMIZATION ALGORITHM FOR PREDICTING EYE STATE WITH EEG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9CBF0-C9BF-4216-A707-7AE3541C7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Ryan </a:t>
            </a:r>
            <a:r>
              <a:rPr lang="en-US" dirty="0" err="1"/>
              <a:t>Bagby</a:t>
            </a:r>
            <a:r>
              <a:rPr lang="en-US" dirty="0"/>
              <a:t> </a:t>
            </a:r>
          </a:p>
          <a:p>
            <a:r>
              <a:rPr lang="en-US" dirty="0"/>
              <a:t>	   </a:t>
            </a:r>
            <a:r>
              <a:rPr lang="en-US" dirty="0" err="1"/>
              <a:t>Lennord</a:t>
            </a:r>
            <a:r>
              <a:rPr lang="en-US" dirty="0"/>
              <a:t> </a:t>
            </a:r>
            <a:r>
              <a:rPr lang="en-US" dirty="0" err="1"/>
              <a:t>Massau</a:t>
            </a:r>
            <a:r>
              <a:rPr lang="en-US" dirty="0"/>
              <a:t> </a:t>
            </a:r>
          </a:p>
          <a:p>
            <a:r>
              <a:rPr lang="en-US" dirty="0"/>
              <a:t>	   Michael Knapp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9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2EC1-92E9-4CAD-80F8-D6BBB415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Neural network Using Back-propagation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EFC4-BAB1-4858-A684-18EDFE5D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Our design is unique in the ways listed:</a:t>
            </a:r>
          </a:p>
          <a:p>
            <a:r>
              <a:rPr lang="en-US" b="1" dirty="0"/>
              <a:t> Project Design was a neural network </a:t>
            </a:r>
          </a:p>
          <a:p>
            <a:r>
              <a:rPr lang="en-US" b="1" dirty="0"/>
              <a:t>Using Backpropagation </a:t>
            </a:r>
          </a:p>
          <a:p>
            <a:r>
              <a:rPr lang="en-US" b="1" dirty="0"/>
              <a:t>We used an ant colony optimization algorithm 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54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4AD-3468-4F69-BEFC-DAE8D9B1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Ant colony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A7B5-4502-415A-AF54-2EA13876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This gave us the ability to find a better shape for the hidden layer of our NN</a:t>
            </a:r>
          </a:p>
          <a:p>
            <a:r>
              <a:rPr lang="en-US" sz="2000" b="1" dirty="0"/>
              <a:t>Our NN was getting accuracy rates of 50 to 60% </a:t>
            </a:r>
          </a:p>
          <a:p>
            <a:r>
              <a:rPr lang="en-US" sz="2000" b="1" dirty="0"/>
              <a:t>After using the ant colony optimization we achieved 88%</a:t>
            </a:r>
          </a:p>
          <a:p>
            <a:pPr lvl="1"/>
            <a:r>
              <a:rPr lang="en-US" sz="1600" b="1" dirty="0"/>
              <a:t>With approximately 10 iterations and using only 10 ants.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74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60B-B3D8-4ACD-AEB5-A3525C57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Ant Colony optimization algorithm </a:t>
            </a:r>
          </a:p>
        </p:txBody>
      </p:sp>
      <p:pic>
        <p:nvPicPr>
          <p:cNvPr id="1026" name="Picture 2" descr="Image result for ant colony algorithm pseudocode">
            <a:extLst>
              <a:ext uri="{FF2B5EF4-FFF2-40B4-BE49-F238E27FC236}">
                <a16:creationId xmlns:a16="http://schemas.microsoft.com/office/drawing/2014/main" id="{A5BC8816-8149-436D-A152-F84285B7E3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49" y="1609725"/>
            <a:ext cx="7553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5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B767-7CF3-401E-ADCE-2E6E6EEF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about the ant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B95F-28FB-4516-A6D0-05563EE8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Ant Colony System algorithm was designed for use with combinatorial problems such as the TSP, knapsack problem, quadratic assignment problems, graph coloring problems and many others.</a:t>
            </a:r>
          </a:p>
          <a:p>
            <a:r>
              <a:rPr lang="en-US" dirty="0"/>
              <a:t>The local pheromone (history) coefficient (sigma) controls the amount of contribution history plays in a components probability of selection and is commonly set to 0.1.</a:t>
            </a:r>
          </a:p>
          <a:p>
            <a:r>
              <a:rPr lang="en-US" dirty="0"/>
              <a:t>The heuristic coefficient (beta) controls the amount of contribution problem-specific heuristic information plays in a components probability of selection and is commonly between 2 and 5, such as 2.5.</a:t>
            </a:r>
          </a:p>
          <a:p>
            <a:r>
              <a:rPr lang="en-US" dirty="0"/>
              <a:t>The decay factor (P) controls the rate at which historic information is lost and is commonly set to 0.1.</a:t>
            </a:r>
          </a:p>
          <a:p>
            <a:r>
              <a:rPr lang="en-US" dirty="0"/>
              <a:t>The greediness factor (Q0) is commonly set to 0.9.</a:t>
            </a:r>
          </a:p>
          <a:p>
            <a:r>
              <a:rPr lang="en-US" dirty="0"/>
              <a:t>The total number of ants (m) is commonly set low, such as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E171-E149-4F9F-9431-D6D2BD12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 the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B66B-9C2C-48DD-9B2D-85610C43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This increased accuracy rates from 88% to 96% </a:t>
            </a:r>
          </a:p>
          <a:p>
            <a:endParaRPr lang="en-US" dirty="0"/>
          </a:p>
          <a:p>
            <a:r>
              <a:rPr lang="en-US" dirty="0"/>
              <a:t>--- Problem constants </a:t>
            </a:r>
          </a:p>
          <a:p>
            <a:r>
              <a:rPr lang="en-US" dirty="0"/>
              <a:t># heuristic; significance of historical choices; </a:t>
            </a:r>
          </a:p>
          <a:p>
            <a:r>
              <a:rPr lang="en-US" dirty="0"/>
              <a:t>typically between 2 and 5 </a:t>
            </a:r>
          </a:p>
          <a:p>
            <a:r>
              <a:rPr lang="en-US" dirty="0"/>
              <a:t>HEUR = 2.5 </a:t>
            </a:r>
          </a:p>
          <a:p>
            <a:r>
              <a:rPr lang="en-US" dirty="0"/>
              <a:t># pheromone influence factor</a:t>
            </a:r>
          </a:p>
          <a:p>
            <a:r>
              <a:rPr lang="en-US" dirty="0"/>
              <a:t> LOCAL_PHERO = 0.1 </a:t>
            </a:r>
          </a:p>
          <a:p>
            <a:r>
              <a:rPr lang="en-US" dirty="0"/>
              <a:t># likelihood of choosing greedily (instead of probabilistically) </a:t>
            </a:r>
          </a:p>
          <a:p>
            <a:r>
              <a:rPr lang="en-US" dirty="0"/>
              <a:t>GREED = 0.9 </a:t>
            </a:r>
          </a:p>
        </p:txBody>
      </p:sp>
    </p:spTree>
    <p:extLst>
      <p:ext uri="{BB962C8B-B14F-4D97-AF65-F5344CB8AC3E}">
        <p14:creationId xmlns:p14="http://schemas.microsoft.com/office/powerpoint/2010/main" val="322609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20C2-6C38-4590-8CCD-F5834AF2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6" y="618518"/>
            <a:ext cx="11268074" cy="1478570"/>
          </a:xfrm>
        </p:spPr>
        <p:txBody>
          <a:bodyPr/>
          <a:lstStyle/>
          <a:p>
            <a:r>
              <a:rPr lang="en-US" dirty="0"/>
              <a:t>Figure below shows the scope without any pre-processing being done.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DF704-F5E5-4B90-8200-3B4CCF75C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399" y="2352675"/>
            <a:ext cx="2543175" cy="3428999"/>
          </a:xfrm>
        </p:spPr>
      </p:pic>
    </p:spTree>
    <p:extLst>
      <p:ext uri="{BB962C8B-B14F-4D97-AF65-F5344CB8AC3E}">
        <p14:creationId xmlns:p14="http://schemas.microsoft.com/office/powerpoint/2010/main" val="367685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ACB0-146C-4553-9504-34DA138B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After pre-processing 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C72A9FE-B253-4179-832E-3C1A34387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677" y="2249488"/>
            <a:ext cx="5905471" cy="3541712"/>
          </a:xfrm>
        </p:spPr>
      </p:pic>
    </p:spTree>
    <p:extLst>
      <p:ext uri="{BB962C8B-B14F-4D97-AF65-F5344CB8AC3E}">
        <p14:creationId xmlns:p14="http://schemas.microsoft.com/office/powerpoint/2010/main" val="11592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1305-5199-4F2C-8C00-FBF534C6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Robust scaler 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FDB331C-3CC0-4483-8489-E31C734CC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30" y="2249488"/>
            <a:ext cx="9444565" cy="3541712"/>
          </a:xfrm>
        </p:spPr>
      </p:pic>
    </p:spTree>
    <p:extLst>
      <p:ext uri="{BB962C8B-B14F-4D97-AF65-F5344CB8AC3E}">
        <p14:creationId xmlns:p14="http://schemas.microsoft.com/office/powerpoint/2010/main" val="3312940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331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EVOLVING NEURAL NETWORK SHAPE WITH THE ANT COLONY OPTIMIZATION ALGORITHM FOR PREDICTING EYE STATE WITH EEG DATA</vt:lpstr>
      <vt:lpstr> Neural network Using Back-propagation </vt:lpstr>
      <vt:lpstr>Using the Ant colony optimization </vt:lpstr>
      <vt:lpstr>Ant Colony optimization algorithm </vt:lpstr>
      <vt:lpstr>Things to know about the ant optimization </vt:lpstr>
      <vt:lpstr>Pre-processing the NN</vt:lpstr>
      <vt:lpstr>Figure below shows the scope without any pre-processing being done.</vt:lpstr>
      <vt:lpstr>Scope After pre-processing </vt:lpstr>
      <vt:lpstr>Robust scaler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NEURAL NETWORK SHAPE WITH THE ANT COLONY OPTIMIZATION ALGORITHM FOR PREDICTING EYE STATE WITH EEG DATA</dc:title>
  <dc:creator>michael knapp</dc:creator>
  <cp:lastModifiedBy>michael knapp</cp:lastModifiedBy>
  <cp:revision>6</cp:revision>
  <dcterms:created xsi:type="dcterms:W3CDTF">2018-04-25T02:01:34Z</dcterms:created>
  <dcterms:modified xsi:type="dcterms:W3CDTF">2018-04-25T02:54:18Z</dcterms:modified>
</cp:coreProperties>
</file>