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54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8" Type="http://schemas.openxmlformats.org/officeDocument/2006/relationships/slide" Target="slides/slide7.xml" /><Relationship Id="rId51" Type="http://schemas.openxmlformats.org/officeDocument/2006/relationships/presProps" Target="presProps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1D904A-0837-46F1-A666-066C1AEE48C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02C024-531B-413F-BAA9-29E48980D819}">
      <dgm:prSet phldrT="[Text]"/>
      <dgm:spPr/>
      <dgm:t>
        <a:bodyPr/>
        <a:lstStyle/>
        <a:p>
          <a:r>
            <a:rPr lang="en-US" dirty="0"/>
            <a:t>A</a:t>
          </a:r>
        </a:p>
      </dgm:t>
    </dgm:pt>
    <dgm:pt modelId="{8AB054C9-9787-4BA2-A323-CEAF48C0486F}" type="parTrans" cxnId="{0BDCB3EF-BA3D-45BB-B0AA-D2FD7421015B}">
      <dgm:prSet/>
      <dgm:spPr/>
      <dgm:t>
        <a:bodyPr/>
        <a:lstStyle/>
        <a:p>
          <a:endParaRPr lang="en-US"/>
        </a:p>
      </dgm:t>
    </dgm:pt>
    <dgm:pt modelId="{D6EA8A93-E730-4BE9-8972-8DD61CF98746}" type="sibTrans" cxnId="{0BDCB3EF-BA3D-45BB-B0AA-D2FD7421015B}">
      <dgm:prSet/>
      <dgm:spPr/>
      <dgm:t>
        <a:bodyPr/>
        <a:lstStyle/>
        <a:p>
          <a:endParaRPr lang="en-US"/>
        </a:p>
      </dgm:t>
    </dgm:pt>
    <dgm:pt modelId="{12798B82-C8AD-4687-B4B3-8C616A8F3C47}">
      <dgm:prSet phldrT="[Text]"/>
      <dgm:spPr/>
      <dgm:t>
        <a:bodyPr/>
        <a:lstStyle/>
        <a:p>
          <a:r>
            <a:rPr lang="en-US" dirty="0"/>
            <a:t>B</a:t>
          </a:r>
        </a:p>
      </dgm:t>
    </dgm:pt>
    <dgm:pt modelId="{5611A1B4-404C-44B1-90FF-5859F573FB97}" type="parTrans" cxnId="{B51F1E7C-FB05-4682-A579-1576818A0D82}">
      <dgm:prSet/>
      <dgm:spPr/>
      <dgm:t>
        <a:bodyPr/>
        <a:lstStyle/>
        <a:p>
          <a:endParaRPr lang="en-US"/>
        </a:p>
      </dgm:t>
    </dgm:pt>
    <dgm:pt modelId="{62667752-F02F-4FA1-B6EE-A9035D43BA98}" type="sibTrans" cxnId="{B51F1E7C-FB05-4682-A579-1576818A0D82}">
      <dgm:prSet/>
      <dgm:spPr/>
      <dgm:t>
        <a:bodyPr/>
        <a:lstStyle/>
        <a:p>
          <a:endParaRPr lang="en-US"/>
        </a:p>
      </dgm:t>
    </dgm:pt>
    <dgm:pt modelId="{DB9F4665-2E12-40D4-98EA-B2BD601C5223}">
      <dgm:prSet phldrT="[Text]"/>
      <dgm:spPr/>
      <dgm:t>
        <a:bodyPr/>
        <a:lstStyle/>
        <a:p>
          <a:r>
            <a:rPr lang="en-US" dirty="0"/>
            <a:t>D</a:t>
          </a:r>
        </a:p>
      </dgm:t>
    </dgm:pt>
    <dgm:pt modelId="{0014F82F-4E0E-4E0F-91C8-77831520E750}" type="parTrans" cxnId="{6F647033-1766-40BA-8F6D-25D3CF2B3A2B}">
      <dgm:prSet/>
      <dgm:spPr/>
      <dgm:t>
        <a:bodyPr/>
        <a:lstStyle/>
        <a:p>
          <a:endParaRPr lang="en-US"/>
        </a:p>
      </dgm:t>
    </dgm:pt>
    <dgm:pt modelId="{B1F09C57-DB2E-4EC0-B908-AB60F4DFF145}" type="sibTrans" cxnId="{6F647033-1766-40BA-8F6D-25D3CF2B3A2B}">
      <dgm:prSet/>
      <dgm:spPr/>
      <dgm:t>
        <a:bodyPr/>
        <a:lstStyle/>
        <a:p>
          <a:endParaRPr lang="en-US"/>
        </a:p>
      </dgm:t>
    </dgm:pt>
    <dgm:pt modelId="{B93B66CB-83AA-4FEA-8E06-A5424E0B3BB0}">
      <dgm:prSet phldrT="[Text]"/>
      <dgm:spPr/>
      <dgm:t>
        <a:bodyPr/>
        <a:lstStyle/>
        <a:p>
          <a:r>
            <a:rPr lang="en-US" dirty="0"/>
            <a:t>E</a:t>
          </a:r>
        </a:p>
      </dgm:t>
    </dgm:pt>
    <dgm:pt modelId="{9C0A94BD-63A6-4D53-B64C-3CAAFF0C4D46}" type="parTrans" cxnId="{BA01FC5C-8A1B-408C-AF06-3900C0D6B24C}">
      <dgm:prSet/>
      <dgm:spPr/>
      <dgm:t>
        <a:bodyPr/>
        <a:lstStyle/>
        <a:p>
          <a:endParaRPr lang="en-US"/>
        </a:p>
      </dgm:t>
    </dgm:pt>
    <dgm:pt modelId="{B81966BE-53DB-4941-9E22-6924008D89F1}" type="sibTrans" cxnId="{BA01FC5C-8A1B-408C-AF06-3900C0D6B24C}">
      <dgm:prSet/>
      <dgm:spPr/>
      <dgm:t>
        <a:bodyPr/>
        <a:lstStyle/>
        <a:p>
          <a:endParaRPr lang="en-US"/>
        </a:p>
      </dgm:t>
    </dgm:pt>
    <dgm:pt modelId="{648D50A1-2963-400B-8DA0-155061FBB403}">
      <dgm:prSet phldrT="[Text]"/>
      <dgm:spPr/>
      <dgm:t>
        <a:bodyPr/>
        <a:lstStyle/>
        <a:p>
          <a:r>
            <a:rPr lang="en-US" dirty="0"/>
            <a:t>C</a:t>
          </a:r>
        </a:p>
      </dgm:t>
    </dgm:pt>
    <dgm:pt modelId="{A152B2A3-C6A0-4338-A4F7-37E6A0502ECA}" type="parTrans" cxnId="{F440DEF4-E997-4B83-BE12-7D8812F8293C}">
      <dgm:prSet/>
      <dgm:spPr/>
      <dgm:t>
        <a:bodyPr/>
        <a:lstStyle/>
        <a:p>
          <a:endParaRPr lang="en-US"/>
        </a:p>
      </dgm:t>
    </dgm:pt>
    <dgm:pt modelId="{BF516114-9733-4C7E-96B1-13454012CECD}" type="sibTrans" cxnId="{F440DEF4-E997-4B83-BE12-7D8812F8293C}">
      <dgm:prSet/>
      <dgm:spPr/>
      <dgm:t>
        <a:bodyPr/>
        <a:lstStyle/>
        <a:p>
          <a:endParaRPr lang="en-US"/>
        </a:p>
      </dgm:t>
    </dgm:pt>
    <dgm:pt modelId="{36E115F5-F1DB-4262-9C33-7FE7F4A21C55}">
      <dgm:prSet phldrT="[Text]"/>
      <dgm:spPr/>
      <dgm:t>
        <a:bodyPr/>
        <a:lstStyle/>
        <a:p>
          <a:r>
            <a:rPr lang="en-US" dirty="0"/>
            <a:t>F</a:t>
          </a:r>
        </a:p>
      </dgm:t>
    </dgm:pt>
    <dgm:pt modelId="{9B39689B-F66A-4928-B1B3-3EE90C375451}" type="parTrans" cxnId="{15034280-EA5C-4CFB-9958-2ADC14978AE8}">
      <dgm:prSet/>
      <dgm:spPr/>
      <dgm:t>
        <a:bodyPr/>
        <a:lstStyle/>
        <a:p>
          <a:endParaRPr lang="en-US"/>
        </a:p>
      </dgm:t>
    </dgm:pt>
    <dgm:pt modelId="{1359F0C0-1D6C-4D1F-BC3D-415C64579A82}" type="sibTrans" cxnId="{15034280-EA5C-4CFB-9958-2ADC14978AE8}">
      <dgm:prSet/>
      <dgm:spPr/>
      <dgm:t>
        <a:bodyPr/>
        <a:lstStyle/>
        <a:p>
          <a:endParaRPr lang="en-US"/>
        </a:p>
      </dgm:t>
    </dgm:pt>
    <dgm:pt modelId="{5F8E98C7-7D22-48F5-A32B-6A6853051176}">
      <dgm:prSet phldrT="[Text]"/>
      <dgm:spPr/>
      <dgm:t>
        <a:bodyPr/>
        <a:lstStyle/>
        <a:p>
          <a:r>
            <a:rPr lang="en-US" dirty="0"/>
            <a:t>G</a:t>
          </a:r>
        </a:p>
      </dgm:t>
    </dgm:pt>
    <dgm:pt modelId="{6820E988-4B2F-4E36-919D-02E776D7FAEA}" type="parTrans" cxnId="{57DAF6EB-EBEC-4B03-88D9-657512BA412D}">
      <dgm:prSet/>
      <dgm:spPr/>
      <dgm:t>
        <a:bodyPr/>
        <a:lstStyle/>
        <a:p>
          <a:endParaRPr lang="en-US"/>
        </a:p>
      </dgm:t>
    </dgm:pt>
    <dgm:pt modelId="{01376EA3-EF41-4D2D-A618-1C9E69870352}" type="sibTrans" cxnId="{57DAF6EB-EBEC-4B03-88D9-657512BA412D}">
      <dgm:prSet/>
      <dgm:spPr/>
      <dgm:t>
        <a:bodyPr/>
        <a:lstStyle/>
        <a:p>
          <a:endParaRPr lang="en-US"/>
        </a:p>
      </dgm:t>
    </dgm:pt>
    <dgm:pt modelId="{0825BECE-20D5-4A78-950F-3F2FC902AACB}">
      <dgm:prSet phldrT="[Text]"/>
      <dgm:spPr/>
      <dgm:t>
        <a:bodyPr/>
        <a:lstStyle/>
        <a:p>
          <a:r>
            <a:rPr lang="en-US" dirty="0"/>
            <a:t>H</a:t>
          </a:r>
        </a:p>
      </dgm:t>
    </dgm:pt>
    <dgm:pt modelId="{95174886-0FE7-48A7-8B43-CE9A4199995C}" type="parTrans" cxnId="{AA8C4CC8-49A5-425D-9A5A-20D0199CB45E}">
      <dgm:prSet/>
      <dgm:spPr/>
      <dgm:t>
        <a:bodyPr/>
        <a:lstStyle/>
        <a:p>
          <a:endParaRPr lang="en-US"/>
        </a:p>
      </dgm:t>
    </dgm:pt>
    <dgm:pt modelId="{FAF830C1-47FE-4D12-9C0E-B3891CA961BC}" type="sibTrans" cxnId="{AA8C4CC8-49A5-425D-9A5A-20D0199CB45E}">
      <dgm:prSet/>
      <dgm:spPr/>
      <dgm:t>
        <a:bodyPr/>
        <a:lstStyle/>
        <a:p>
          <a:endParaRPr lang="en-US"/>
        </a:p>
      </dgm:t>
    </dgm:pt>
    <dgm:pt modelId="{88569F41-ED17-44F3-9CCF-AEF47AFED49D}">
      <dgm:prSet phldrT="[Text]"/>
      <dgm:spPr/>
      <dgm:t>
        <a:bodyPr/>
        <a:lstStyle/>
        <a:p>
          <a:r>
            <a:rPr lang="en-US" dirty="0"/>
            <a:t>I</a:t>
          </a:r>
        </a:p>
      </dgm:t>
    </dgm:pt>
    <dgm:pt modelId="{C0B43BFB-C071-4484-A391-75085D3B6B71}" type="parTrans" cxnId="{CB2F5DF5-FE50-47BB-A1A8-442DC086A968}">
      <dgm:prSet/>
      <dgm:spPr/>
      <dgm:t>
        <a:bodyPr/>
        <a:lstStyle/>
        <a:p>
          <a:endParaRPr lang="en-US"/>
        </a:p>
      </dgm:t>
    </dgm:pt>
    <dgm:pt modelId="{CEC1994C-0ADF-409C-9C7D-9F3430C2436C}" type="sibTrans" cxnId="{CB2F5DF5-FE50-47BB-A1A8-442DC086A968}">
      <dgm:prSet/>
      <dgm:spPr/>
      <dgm:t>
        <a:bodyPr/>
        <a:lstStyle/>
        <a:p>
          <a:endParaRPr lang="en-US"/>
        </a:p>
      </dgm:t>
    </dgm:pt>
    <dgm:pt modelId="{2D77F9E8-C47D-4220-964F-7E983C83F8CF}">
      <dgm:prSet phldrT="[Text]"/>
      <dgm:spPr/>
      <dgm:t>
        <a:bodyPr/>
        <a:lstStyle/>
        <a:p>
          <a:r>
            <a:rPr lang="en-US" dirty="0"/>
            <a:t>J</a:t>
          </a:r>
        </a:p>
      </dgm:t>
    </dgm:pt>
    <dgm:pt modelId="{01BCFCE4-F9BD-4E48-A54D-5DC629D13042}" type="parTrans" cxnId="{3A871E22-EA34-44C9-B583-6B9CCD9B47E0}">
      <dgm:prSet/>
      <dgm:spPr/>
      <dgm:t>
        <a:bodyPr/>
        <a:lstStyle/>
        <a:p>
          <a:endParaRPr lang="en-US"/>
        </a:p>
      </dgm:t>
    </dgm:pt>
    <dgm:pt modelId="{1CF6B2C1-A4BE-4ABA-9FD2-E506605A53A8}" type="sibTrans" cxnId="{3A871E22-EA34-44C9-B583-6B9CCD9B47E0}">
      <dgm:prSet/>
      <dgm:spPr/>
      <dgm:t>
        <a:bodyPr/>
        <a:lstStyle/>
        <a:p>
          <a:endParaRPr lang="en-US"/>
        </a:p>
      </dgm:t>
    </dgm:pt>
    <dgm:pt modelId="{CEF7DA8D-F138-48B1-9EA4-D19C69BB3488}" type="pres">
      <dgm:prSet presAssocID="{CB1D904A-0837-46F1-A666-066C1AEE48C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CA4465C-0989-42BC-A0AC-532EEDC17209}" type="pres">
      <dgm:prSet presAssocID="{2902C024-531B-413F-BAA9-29E48980D819}" presName="hierRoot1" presStyleCnt="0"/>
      <dgm:spPr/>
    </dgm:pt>
    <dgm:pt modelId="{2841196A-56D9-4CFC-9E74-EF66F6032F1E}" type="pres">
      <dgm:prSet presAssocID="{2902C024-531B-413F-BAA9-29E48980D819}" presName="composite" presStyleCnt="0"/>
      <dgm:spPr/>
    </dgm:pt>
    <dgm:pt modelId="{36552CE7-5300-4B7C-A8B8-F2666CB2DACD}" type="pres">
      <dgm:prSet presAssocID="{2902C024-531B-413F-BAA9-29E48980D819}" presName="background" presStyleLbl="node0" presStyleIdx="0" presStyleCnt="1"/>
      <dgm:spPr/>
    </dgm:pt>
    <dgm:pt modelId="{9715DEC4-1826-4C25-BE88-077D3761726D}" type="pres">
      <dgm:prSet presAssocID="{2902C024-531B-413F-BAA9-29E48980D819}" presName="text" presStyleLbl="fgAcc0" presStyleIdx="0" presStyleCnt="1">
        <dgm:presLayoutVars>
          <dgm:chPref val="3"/>
        </dgm:presLayoutVars>
      </dgm:prSet>
      <dgm:spPr/>
    </dgm:pt>
    <dgm:pt modelId="{C21D9342-F4A1-4BB5-86F5-3278292EDDDF}" type="pres">
      <dgm:prSet presAssocID="{2902C024-531B-413F-BAA9-29E48980D819}" presName="hierChild2" presStyleCnt="0"/>
      <dgm:spPr/>
    </dgm:pt>
    <dgm:pt modelId="{B7ED5622-6D85-42E6-B993-9A320D2B2218}" type="pres">
      <dgm:prSet presAssocID="{5611A1B4-404C-44B1-90FF-5859F573FB97}" presName="Name10" presStyleLbl="parChTrans1D2" presStyleIdx="0" presStyleCnt="2"/>
      <dgm:spPr/>
    </dgm:pt>
    <dgm:pt modelId="{38308533-8AAE-447C-9113-8DB0D11F3857}" type="pres">
      <dgm:prSet presAssocID="{12798B82-C8AD-4687-B4B3-8C616A8F3C47}" presName="hierRoot2" presStyleCnt="0"/>
      <dgm:spPr/>
    </dgm:pt>
    <dgm:pt modelId="{18E4A5E0-F3A7-4396-B8D3-25AD847E56AD}" type="pres">
      <dgm:prSet presAssocID="{12798B82-C8AD-4687-B4B3-8C616A8F3C47}" presName="composite2" presStyleCnt="0"/>
      <dgm:spPr/>
    </dgm:pt>
    <dgm:pt modelId="{7F09CD14-FE86-42E5-A574-F3D26D203691}" type="pres">
      <dgm:prSet presAssocID="{12798B82-C8AD-4687-B4B3-8C616A8F3C47}" presName="background2" presStyleLbl="node2" presStyleIdx="0" presStyleCnt="2"/>
      <dgm:spPr/>
    </dgm:pt>
    <dgm:pt modelId="{ED207D4D-67A9-40C9-87A2-959154BE51F3}" type="pres">
      <dgm:prSet presAssocID="{12798B82-C8AD-4687-B4B3-8C616A8F3C47}" presName="text2" presStyleLbl="fgAcc2" presStyleIdx="0" presStyleCnt="2">
        <dgm:presLayoutVars>
          <dgm:chPref val="3"/>
        </dgm:presLayoutVars>
      </dgm:prSet>
      <dgm:spPr/>
    </dgm:pt>
    <dgm:pt modelId="{0B87D5AE-2968-4095-BE38-C04A70625BB6}" type="pres">
      <dgm:prSet presAssocID="{12798B82-C8AD-4687-B4B3-8C616A8F3C47}" presName="hierChild3" presStyleCnt="0"/>
      <dgm:spPr/>
    </dgm:pt>
    <dgm:pt modelId="{27D776F9-4C6F-4B71-88E1-F76A4C4DFF3D}" type="pres">
      <dgm:prSet presAssocID="{0014F82F-4E0E-4E0F-91C8-77831520E750}" presName="Name17" presStyleLbl="parChTrans1D3" presStyleIdx="0" presStyleCnt="3"/>
      <dgm:spPr/>
    </dgm:pt>
    <dgm:pt modelId="{60D26A55-38D1-4764-A1C4-E9B0C8697147}" type="pres">
      <dgm:prSet presAssocID="{DB9F4665-2E12-40D4-98EA-B2BD601C5223}" presName="hierRoot3" presStyleCnt="0"/>
      <dgm:spPr/>
    </dgm:pt>
    <dgm:pt modelId="{A7C574EA-48F7-4955-B15B-D2F8D0A55AEF}" type="pres">
      <dgm:prSet presAssocID="{DB9F4665-2E12-40D4-98EA-B2BD601C5223}" presName="composite3" presStyleCnt="0"/>
      <dgm:spPr/>
    </dgm:pt>
    <dgm:pt modelId="{013C8B52-1924-4DA1-A946-949F0C487FAC}" type="pres">
      <dgm:prSet presAssocID="{DB9F4665-2E12-40D4-98EA-B2BD601C5223}" presName="background3" presStyleLbl="node3" presStyleIdx="0" presStyleCnt="3"/>
      <dgm:spPr/>
    </dgm:pt>
    <dgm:pt modelId="{1147EE36-5011-4839-B46D-F3BE935F8A9D}" type="pres">
      <dgm:prSet presAssocID="{DB9F4665-2E12-40D4-98EA-B2BD601C5223}" presName="text3" presStyleLbl="fgAcc3" presStyleIdx="0" presStyleCnt="3">
        <dgm:presLayoutVars>
          <dgm:chPref val="3"/>
        </dgm:presLayoutVars>
      </dgm:prSet>
      <dgm:spPr/>
    </dgm:pt>
    <dgm:pt modelId="{B832619E-0236-4DF7-98DF-3C87BE4089DC}" type="pres">
      <dgm:prSet presAssocID="{DB9F4665-2E12-40D4-98EA-B2BD601C5223}" presName="hierChild4" presStyleCnt="0"/>
      <dgm:spPr/>
    </dgm:pt>
    <dgm:pt modelId="{76439BDE-4E3C-48BE-BC2E-B74CAC765C11}" type="pres">
      <dgm:prSet presAssocID="{6820E988-4B2F-4E36-919D-02E776D7FAEA}" presName="Name23" presStyleLbl="parChTrans1D4" presStyleIdx="0" presStyleCnt="4"/>
      <dgm:spPr/>
    </dgm:pt>
    <dgm:pt modelId="{DA748329-53ED-4831-B881-AE25D30F4E57}" type="pres">
      <dgm:prSet presAssocID="{5F8E98C7-7D22-48F5-A32B-6A6853051176}" presName="hierRoot4" presStyleCnt="0"/>
      <dgm:spPr/>
    </dgm:pt>
    <dgm:pt modelId="{C63D07B8-8F2E-4F5E-AD5E-DE8D8906F30A}" type="pres">
      <dgm:prSet presAssocID="{5F8E98C7-7D22-48F5-A32B-6A6853051176}" presName="composite4" presStyleCnt="0"/>
      <dgm:spPr/>
    </dgm:pt>
    <dgm:pt modelId="{58529B05-5D82-4AC3-8D35-46876CAF2061}" type="pres">
      <dgm:prSet presAssocID="{5F8E98C7-7D22-48F5-A32B-6A6853051176}" presName="background4" presStyleLbl="node4" presStyleIdx="0" presStyleCnt="4"/>
      <dgm:spPr/>
    </dgm:pt>
    <dgm:pt modelId="{6942E5E0-2999-4501-8EF5-DDD097EB0033}" type="pres">
      <dgm:prSet presAssocID="{5F8E98C7-7D22-48F5-A32B-6A6853051176}" presName="text4" presStyleLbl="fgAcc4" presStyleIdx="0" presStyleCnt="4">
        <dgm:presLayoutVars>
          <dgm:chPref val="3"/>
        </dgm:presLayoutVars>
      </dgm:prSet>
      <dgm:spPr/>
    </dgm:pt>
    <dgm:pt modelId="{F70B1800-1860-44DA-9CCB-1BF2AAA6C610}" type="pres">
      <dgm:prSet presAssocID="{5F8E98C7-7D22-48F5-A32B-6A6853051176}" presName="hierChild5" presStyleCnt="0"/>
      <dgm:spPr/>
    </dgm:pt>
    <dgm:pt modelId="{030CAACD-F6ED-4929-A02B-B4C5A30DEDF9}" type="pres">
      <dgm:prSet presAssocID="{9C0A94BD-63A6-4D53-B64C-3CAAFF0C4D46}" presName="Name17" presStyleLbl="parChTrans1D3" presStyleIdx="1" presStyleCnt="3"/>
      <dgm:spPr/>
    </dgm:pt>
    <dgm:pt modelId="{3EC268F7-CE6B-4E6E-AD1B-00C4BD94A3DE}" type="pres">
      <dgm:prSet presAssocID="{B93B66CB-83AA-4FEA-8E06-A5424E0B3BB0}" presName="hierRoot3" presStyleCnt="0"/>
      <dgm:spPr/>
    </dgm:pt>
    <dgm:pt modelId="{C1CF0126-6EFC-42E6-80F8-88F9E92F3FA6}" type="pres">
      <dgm:prSet presAssocID="{B93B66CB-83AA-4FEA-8E06-A5424E0B3BB0}" presName="composite3" presStyleCnt="0"/>
      <dgm:spPr/>
    </dgm:pt>
    <dgm:pt modelId="{7B482761-A111-4FF1-B896-1D19CB2E3DDE}" type="pres">
      <dgm:prSet presAssocID="{B93B66CB-83AA-4FEA-8E06-A5424E0B3BB0}" presName="background3" presStyleLbl="node3" presStyleIdx="1" presStyleCnt="3"/>
      <dgm:spPr/>
    </dgm:pt>
    <dgm:pt modelId="{C6001498-C928-4FAD-907D-48EC99EBB0F8}" type="pres">
      <dgm:prSet presAssocID="{B93B66CB-83AA-4FEA-8E06-A5424E0B3BB0}" presName="text3" presStyleLbl="fgAcc3" presStyleIdx="1" presStyleCnt="3">
        <dgm:presLayoutVars>
          <dgm:chPref val="3"/>
        </dgm:presLayoutVars>
      </dgm:prSet>
      <dgm:spPr/>
    </dgm:pt>
    <dgm:pt modelId="{CFBAF101-21A8-4BB9-9B56-572EACF84DDE}" type="pres">
      <dgm:prSet presAssocID="{B93B66CB-83AA-4FEA-8E06-A5424E0B3BB0}" presName="hierChild4" presStyleCnt="0"/>
      <dgm:spPr/>
    </dgm:pt>
    <dgm:pt modelId="{C3127FA3-E309-42BE-AFED-7BE57F56A8CB}" type="pres">
      <dgm:prSet presAssocID="{95174886-0FE7-48A7-8B43-CE9A4199995C}" presName="Name23" presStyleLbl="parChTrans1D4" presStyleIdx="1" presStyleCnt="4"/>
      <dgm:spPr/>
    </dgm:pt>
    <dgm:pt modelId="{C6328D8B-43AC-4A01-A87E-810A32AD7D54}" type="pres">
      <dgm:prSet presAssocID="{0825BECE-20D5-4A78-950F-3F2FC902AACB}" presName="hierRoot4" presStyleCnt="0"/>
      <dgm:spPr/>
    </dgm:pt>
    <dgm:pt modelId="{925A9CE4-2AA0-4419-86A4-02B35590771D}" type="pres">
      <dgm:prSet presAssocID="{0825BECE-20D5-4A78-950F-3F2FC902AACB}" presName="composite4" presStyleCnt="0"/>
      <dgm:spPr/>
    </dgm:pt>
    <dgm:pt modelId="{2F938A09-07F8-434C-B7E4-A115E138C75F}" type="pres">
      <dgm:prSet presAssocID="{0825BECE-20D5-4A78-950F-3F2FC902AACB}" presName="background4" presStyleLbl="node4" presStyleIdx="1" presStyleCnt="4"/>
      <dgm:spPr/>
    </dgm:pt>
    <dgm:pt modelId="{114E38A1-3EED-44D6-9E43-6611C9192B56}" type="pres">
      <dgm:prSet presAssocID="{0825BECE-20D5-4A78-950F-3F2FC902AACB}" presName="text4" presStyleLbl="fgAcc4" presStyleIdx="1" presStyleCnt="4">
        <dgm:presLayoutVars>
          <dgm:chPref val="3"/>
        </dgm:presLayoutVars>
      </dgm:prSet>
      <dgm:spPr/>
    </dgm:pt>
    <dgm:pt modelId="{A1DA637E-7E89-48B8-A889-A7F1924DC6DB}" type="pres">
      <dgm:prSet presAssocID="{0825BECE-20D5-4A78-950F-3F2FC902AACB}" presName="hierChild5" presStyleCnt="0"/>
      <dgm:spPr/>
    </dgm:pt>
    <dgm:pt modelId="{55DCF50C-779A-49C9-90CF-3E833002AAF8}" type="pres">
      <dgm:prSet presAssocID="{C0B43BFB-C071-4484-A391-75085D3B6B71}" presName="Name23" presStyleLbl="parChTrans1D4" presStyleIdx="2" presStyleCnt="4"/>
      <dgm:spPr/>
    </dgm:pt>
    <dgm:pt modelId="{D92C7EDC-4DA9-47A2-8AC6-2534BB89200F}" type="pres">
      <dgm:prSet presAssocID="{88569F41-ED17-44F3-9CCF-AEF47AFED49D}" presName="hierRoot4" presStyleCnt="0"/>
      <dgm:spPr/>
    </dgm:pt>
    <dgm:pt modelId="{C63AED10-12CA-413F-816D-64E503943CA7}" type="pres">
      <dgm:prSet presAssocID="{88569F41-ED17-44F3-9CCF-AEF47AFED49D}" presName="composite4" presStyleCnt="0"/>
      <dgm:spPr/>
    </dgm:pt>
    <dgm:pt modelId="{43711CD6-280D-4BDF-87C5-04EEC18DC378}" type="pres">
      <dgm:prSet presAssocID="{88569F41-ED17-44F3-9CCF-AEF47AFED49D}" presName="background4" presStyleLbl="node4" presStyleIdx="2" presStyleCnt="4"/>
      <dgm:spPr/>
    </dgm:pt>
    <dgm:pt modelId="{85089CE4-383C-4408-9856-09A30B7EDEE0}" type="pres">
      <dgm:prSet presAssocID="{88569F41-ED17-44F3-9CCF-AEF47AFED49D}" presName="text4" presStyleLbl="fgAcc4" presStyleIdx="2" presStyleCnt="4">
        <dgm:presLayoutVars>
          <dgm:chPref val="3"/>
        </dgm:presLayoutVars>
      </dgm:prSet>
      <dgm:spPr/>
    </dgm:pt>
    <dgm:pt modelId="{82277577-4A40-46EE-AB51-4D37A7807FB0}" type="pres">
      <dgm:prSet presAssocID="{88569F41-ED17-44F3-9CCF-AEF47AFED49D}" presName="hierChild5" presStyleCnt="0"/>
      <dgm:spPr/>
    </dgm:pt>
    <dgm:pt modelId="{A7A320A4-08A7-4638-8C46-38B372D540B0}" type="pres">
      <dgm:prSet presAssocID="{01BCFCE4-F9BD-4E48-A54D-5DC629D13042}" presName="Name23" presStyleLbl="parChTrans1D4" presStyleIdx="3" presStyleCnt="4"/>
      <dgm:spPr/>
    </dgm:pt>
    <dgm:pt modelId="{3687531A-77E4-4DAC-8D65-32A179C22546}" type="pres">
      <dgm:prSet presAssocID="{2D77F9E8-C47D-4220-964F-7E983C83F8CF}" presName="hierRoot4" presStyleCnt="0"/>
      <dgm:spPr/>
    </dgm:pt>
    <dgm:pt modelId="{16C45783-086C-4783-8B2C-68D67D109EF2}" type="pres">
      <dgm:prSet presAssocID="{2D77F9E8-C47D-4220-964F-7E983C83F8CF}" presName="composite4" presStyleCnt="0"/>
      <dgm:spPr/>
    </dgm:pt>
    <dgm:pt modelId="{052FAF9E-E206-48DE-AFBB-45EF2C3FF1F3}" type="pres">
      <dgm:prSet presAssocID="{2D77F9E8-C47D-4220-964F-7E983C83F8CF}" presName="background4" presStyleLbl="node4" presStyleIdx="3" presStyleCnt="4"/>
      <dgm:spPr/>
    </dgm:pt>
    <dgm:pt modelId="{A099342F-FFB1-4241-87B7-630121399822}" type="pres">
      <dgm:prSet presAssocID="{2D77F9E8-C47D-4220-964F-7E983C83F8CF}" presName="text4" presStyleLbl="fgAcc4" presStyleIdx="3" presStyleCnt="4">
        <dgm:presLayoutVars>
          <dgm:chPref val="3"/>
        </dgm:presLayoutVars>
      </dgm:prSet>
      <dgm:spPr/>
    </dgm:pt>
    <dgm:pt modelId="{08262893-74A4-42DD-8D84-8EDA1499B603}" type="pres">
      <dgm:prSet presAssocID="{2D77F9E8-C47D-4220-964F-7E983C83F8CF}" presName="hierChild5" presStyleCnt="0"/>
      <dgm:spPr/>
    </dgm:pt>
    <dgm:pt modelId="{85F826F2-4CEF-4801-B61F-383720DBCF27}" type="pres">
      <dgm:prSet presAssocID="{A152B2A3-C6A0-4338-A4F7-37E6A0502ECA}" presName="Name10" presStyleLbl="parChTrans1D2" presStyleIdx="1" presStyleCnt="2"/>
      <dgm:spPr/>
    </dgm:pt>
    <dgm:pt modelId="{B7989808-3F5D-4BF9-ADDA-AB5E202E7BD0}" type="pres">
      <dgm:prSet presAssocID="{648D50A1-2963-400B-8DA0-155061FBB403}" presName="hierRoot2" presStyleCnt="0"/>
      <dgm:spPr/>
    </dgm:pt>
    <dgm:pt modelId="{D9840A5F-3A4D-4257-BDC8-5302DFD3ED4B}" type="pres">
      <dgm:prSet presAssocID="{648D50A1-2963-400B-8DA0-155061FBB403}" presName="composite2" presStyleCnt="0"/>
      <dgm:spPr/>
    </dgm:pt>
    <dgm:pt modelId="{C86F987B-8796-4C3B-8A6F-0E86A24BCE2E}" type="pres">
      <dgm:prSet presAssocID="{648D50A1-2963-400B-8DA0-155061FBB403}" presName="background2" presStyleLbl="node2" presStyleIdx="1" presStyleCnt="2"/>
      <dgm:spPr/>
    </dgm:pt>
    <dgm:pt modelId="{4B194086-E55D-4268-BCAB-0A4D3BA7ECF2}" type="pres">
      <dgm:prSet presAssocID="{648D50A1-2963-400B-8DA0-155061FBB403}" presName="text2" presStyleLbl="fgAcc2" presStyleIdx="1" presStyleCnt="2">
        <dgm:presLayoutVars>
          <dgm:chPref val="3"/>
        </dgm:presLayoutVars>
      </dgm:prSet>
      <dgm:spPr/>
    </dgm:pt>
    <dgm:pt modelId="{CD64CE11-BC62-4715-8CFC-37E971DE5118}" type="pres">
      <dgm:prSet presAssocID="{648D50A1-2963-400B-8DA0-155061FBB403}" presName="hierChild3" presStyleCnt="0"/>
      <dgm:spPr/>
    </dgm:pt>
    <dgm:pt modelId="{D9CF44AC-DE64-4E6B-8F67-88438D65449B}" type="pres">
      <dgm:prSet presAssocID="{9B39689B-F66A-4928-B1B3-3EE90C375451}" presName="Name17" presStyleLbl="parChTrans1D3" presStyleIdx="2" presStyleCnt="3"/>
      <dgm:spPr/>
    </dgm:pt>
    <dgm:pt modelId="{FD0A0E1D-E028-4839-853D-9347DB33F620}" type="pres">
      <dgm:prSet presAssocID="{36E115F5-F1DB-4262-9C33-7FE7F4A21C55}" presName="hierRoot3" presStyleCnt="0"/>
      <dgm:spPr/>
    </dgm:pt>
    <dgm:pt modelId="{17D50562-BA3F-4713-BD56-276D91309E17}" type="pres">
      <dgm:prSet presAssocID="{36E115F5-F1DB-4262-9C33-7FE7F4A21C55}" presName="composite3" presStyleCnt="0"/>
      <dgm:spPr/>
    </dgm:pt>
    <dgm:pt modelId="{928A28A1-8571-4F3F-A96D-47E9DFD45640}" type="pres">
      <dgm:prSet presAssocID="{36E115F5-F1DB-4262-9C33-7FE7F4A21C55}" presName="background3" presStyleLbl="node3" presStyleIdx="2" presStyleCnt="3"/>
      <dgm:spPr/>
    </dgm:pt>
    <dgm:pt modelId="{B5C5CBAC-F650-4EC8-99D2-3B0099BC7C0A}" type="pres">
      <dgm:prSet presAssocID="{36E115F5-F1DB-4262-9C33-7FE7F4A21C55}" presName="text3" presStyleLbl="fgAcc3" presStyleIdx="2" presStyleCnt="3">
        <dgm:presLayoutVars>
          <dgm:chPref val="3"/>
        </dgm:presLayoutVars>
      </dgm:prSet>
      <dgm:spPr/>
    </dgm:pt>
    <dgm:pt modelId="{9759CFD3-91D1-4DDC-8673-FC1BC43C8C04}" type="pres">
      <dgm:prSet presAssocID="{36E115F5-F1DB-4262-9C33-7FE7F4A21C55}" presName="hierChild4" presStyleCnt="0"/>
      <dgm:spPr/>
    </dgm:pt>
  </dgm:ptLst>
  <dgm:cxnLst>
    <dgm:cxn modelId="{D7360400-5987-47F4-82B8-C1F010CEFE59}" type="presOf" srcId="{2902C024-531B-413F-BAA9-29E48980D819}" destId="{9715DEC4-1826-4C25-BE88-077D3761726D}" srcOrd="0" destOrd="0" presId="urn:microsoft.com/office/officeart/2005/8/layout/hierarchy1"/>
    <dgm:cxn modelId="{74DDD017-EB48-401A-B917-6878B91B3F52}" type="presOf" srcId="{B93B66CB-83AA-4FEA-8E06-A5424E0B3BB0}" destId="{C6001498-C928-4FAD-907D-48EC99EBB0F8}" srcOrd="0" destOrd="0" presId="urn:microsoft.com/office/officeart/2005/8/layout/hierarchy1"/>
    <dgm:cxn modelId="{F75D471A-1374-4247-B8AA-9C7060F97A57}" type="presOf" srcId="{C0B43BFB-C071-4484-A391-75085D3B6B71}" destId="{55DCF50C-779A-49C9-90CF-3E833002AAF8}" srcOrd="0" destOrd="0" presId="urn:microsoft.com/office/officeart/2005/8/layout/hierarchy1"/>
    <dgm:cxn modelId="{3A871E22-EA34-44C9-B583-6B9CCD9B47E0}" srcId="{B93B66CB-83AA-4FEA-8E06-A5424E0B3BB0}" destId="{2D77F9E8-C47D-4220-964F-7E983C83F8CF}" srcOrd="2" destOrd="0" parTransId="{01BCFCE4-F9BD-4E48-A54D-5DC629D13042}" sibTransId="{1CF6B2C1-A4BE-4ABA-9FD2-E506605A53A8}"/>
    <dgm:cxn modelId="{6371BA27-DA54-4976-B32C-ECA8E50549E1}" type="presOf" srcId="{9B39689B-F66A-4928-B1B3-3EE90C375451}" destId="{D9CF44AC-DE64-4E6B-8F67-88438D65449B}" srcOrd="0" destOrd="0" presId="urn:microsoft.com/office/officeart/2005/8/layout/hierarchy1"/>
    <dgm:cxn modelId="{6F647033-1766-40BA-8F6D-25D3CF2B3A2B}" srcId="{12798B82-C8AD-4687-B4B3-8C616A8F3C47}" destId="{DB9F4665-2E12-40D4-98EA-B2BD601C5223}" srcOrd="0" destOrd="0" parTransId="{0014F82F-4E0E-4E0F-91C8-77831520E750}" sibTransId="{B1F09C57-DB2E-4EC0-B908-AB60F4DFF145}"/>
    <dgm:cxn modelId="{B390283C-620F-4838-8DDF-566872A98692}" type="presOf" srcId="{648D50A1-2963-400B-8DA0-155061FBB403}" destId="{4B194086-E55D-4268-BCAB-0A4D3BA7ECF2}" srcOrd="0" destOrd="0" presId="urn:microsoft.com/office/officeart/2005/8/layout/hierarchy1"/>
    <dgm:cxn modelId="{BA01FC5C-8A1B-408C-AF06-3900C0D6B24C}" srcId="{12798B82-C8AD-4687-B4B3-8C616A8F3C47}" destId="{B93B66CB-83AA-4FEA-8E06-A5424E0B3BB0}" srcOrd="1" destOrd="0" parTransId="{9C0A94BD-63A6-4D53-B64C-3CAAFF0C4D46}" sibTransId="{B81966BE-53DB-4941-9E22-6924008D89F1}"/>
    <dgm:cxn modelId="{B77AFE50-42D4-4D92-9358-446EB961C291}" type="presOf" srcId="{0014F82F-4E0E-4E0F-91C8-77831520E750}" destId="{27D776F9-4C6F-4B71-88E1-F76A4C4DFF3D}" srcOrd="0" destOrd="0" presId="urn:microsoft.com/office/officeart/2005/8/layout/hierarchy1"/>
    <dgm:cxn modelId="{F894C872-117A-4A35-8ABE-110D12C92C9B}" type="presOf" srcId="{2D77F9E8-C47D-4220-964F-7E983C83F8CF}" destId="{A099342F-FFB1-4241-87B7-630121399822}" srcOrd="0" destOrd="0" presId="urn:microsoft.com/office/officeart/2005/8/layout/hierarchy1"/>
    <dgm:cxn modelId="{9DFDA078-0D33-49A4-9925-BBDF82A97770}" type="presOf" srcId="{95174886-0FE7-48A7-8B43-CE9A4199995C}" destId="{C3127FA3-E309-42BE-AFED-7BE57F56A8CB}" srcOrd="0" destOrd="0" presId="urn:microsoft.com/office/officeart/2005/8/layout/hierarchy1"/>
    <dgm:cxn modelId="{B51F1E7C-FB05-4682-A579-1576818A0D82}" srcId="{2902C024-531B-413F-BAA9-29E48980D819}" destId="{12798B82-C8AD-4687-B4B3-8C616A8F3C47}" srcOrd="0" destOrd="0" parTransId="{5611A1B4-404C-44B1-90FF-5859F573FB97}" sibTransId="{62667752-F02F-4FA1-B6EE-A9035D43BA98}"/>
    <dgm:cxn modelId="{CEAB957C-2F3A-413B-A315-F1C84A4589A3}" type="presOf" srcId="{12798B82-C8AD-4687-B4B3-8C616A8F3C47}" destId="{ED207D4D-67A9-40C9-87A2-959154BE51F3}" srcOrd="0" destOrd="0" presId="urn:microsoft.com/office/officeart/2005/8/layout/hierarchy1"/>
    <dgm:cxn modelId="{15034280-EA5C-4CFB-9958-2ADC14978AE8}" srcId="{648D50A1-2963-400B-8DA0-155061FBB403}" destId="{36E115F5-F1DB-4262-9C33-7FE7F4A21C55}" srcOrd="0" destOrd="0" parTransId="{9B39689B-F66A-4928-B1B3-3EE90C375451}" sibTransId="{1359F0C0-1D6C-4D1F-BC3D-415C64579A82}"/>
    <dgm:cxn modelId="{1CF3CC8E-FF33-4D1B-BFF1-3DA3C6968E49}" type="presOf" srcId="{5611A1B4-404C-44B1-90FF-5859F573FB97}" destId="{B7ED5622-6D85-42E6-B993-9A320D2B2218}" srcOrd="0" destOrd="0" presId="urn:microsoft.com/office/officeart/2005/8/layout/hierarchy1"/>
    <dgm:cxn modelId="{8848D490-95A7-474F-97E5-D951486A10B0}" type="presOf" srcId="{88569F41-ED17-44F3-9CCF-AEF47AFED49D}" destId="{85089CE4-383C-4408-9856-09A30B7EDEE0}" srcOrd="0" destOrd="0" presId="urn:microsoft.com/office/officeart/2005/8/layout/hierarchy1"/>
    <dgm:cxn modelId="{33E3C892-9530-4A63-935E-CEFEB3E62CAC}" type="presOf" srcId="{9C0A94BD-63A6-4D53-B64C-3CAAFF0C4D46}" destId="{030CAACD-F6ED-4929-A02B-B4C5A30DEDF9}" srcOrd="0" destOrd="0" presId="urn:microsoft.com/office/officeart/2005/8/layout/hierarchy1"/>
    <dgm:cxn modelId="{4DFBFBA4-BDBA-4E5A-A7BA-AA6FE727A374}" type="presOf" srcId="{5F8E98C7-7D22-48F5-A32B-6A6853051176}" destId="{6942E5E0-2999-4501-8EF5-DDD097EB0033}" srcOrd="0" destOrd="0" presId="urn:microsoft.com/office/officeart/2005/8/layout/hierarchy1"/>
    <dgm:cxn modelId="{738618B0-6BE4-4CBC-9077-6CCF5A94AD19}" type="presOf" srcId="{6820E988-4B2F-4E36-919D-02E776D7FAEA}" destId="{76439BDE-4E3C-48BE-BC2E-B74CAC765C11}" srcOrd="0" destOrd="0" presId="urn:microsoft.com/office/officeart/2005/8/layout/hierarchy1"/>
    <dgm:cxn modelId="{4DBE0AC1-164A-4ABB-9DB4-282C9F638D95}" type="presOf" srcId="{CB1D904A-0837-46F1-A666-066C1AEE48C1}" destId="{CEF7DA8D-F138-48B1-9EA4-D19C69BB3488}" srcOrd="0" destOrd="0" presId="urn:microsoft.com/office/officeart/2005/8/layout/hierarchy1"/>
    <dgm:cxn modelId="{AA8C4CC8-49A5-425D-9A5A-20D0199CB45E}" srcId="{B93B66CB-83AA-4FEA-8E06-A5424E0B3BB0}" destId="{0825BECE-20D5-4A78-950F-3F2FC902AACB}" srcOrd="0" destOrd="0" parTransId="{95174886-0FE7-48A7-8B43-CE9A4199995C}" sibTransId="{FAF830C1-47FE-4D12-9C0E-B3891CA961BC}"/>
    <dgm:cxn modelId="{0998A0CE-4A7B-41C6-AC8F-3598F7213829}" type="presOf" srcId="{01BCFCE4-F9BD-4E48-A54D-5DC629D13042}" destId="{A7A320A4-08A7-4638-8C46-38B372D540B0}" srcOrd="0" destOrd="0" presId="urn:microsoft.com/office/officeart/2005/8/layout/hierarchy1"/>
    <dgm:cxn modelId="{717602D6-F2D4-486D-B7EE-5D8403AF3886}" type="presOf" srcId="{36E115F5-F1DB-4262-9C33-7FE7F4A21C55}" destId="{B5C5CBAC-F650-4EC8-99D2-3B0099BC7C0A}" srcOrd="0" destOrd="0" presId="urn:microsoft.com/office/officeart/2005/8/layout/hierarchy1"/>
    <dgm:cxn modelId="{C982E3E4-9F52-43FA-BEC3-904EDFAD28B6}" type="presOf" srcId="{DB9F4665-2E12-40D4-98EA-B2BD601C5223}" destId="{1147EE36-5011-4839-B46D-F3BE935F8A9D}" srcOrd="0" destOrd="0" presId="urn:microsoft.com/office/officeart/2005/8/layout/hierarchy1"/>
    <dgm:cxn modelId="{57DAF6EB-EBEC-4B03-88D9-657512BA412D}" srcId="{DB9F4665-2E12-40D4-98EA-B2BD601C5223}" destId="{5F8E98C7-7D22-48F5-A32B-6A6853051176}" srcOrd="0" destOrd="0" parTransId="{6820E988-4B2F-4E36-919D-02E776D7FAEA}" sibTransId="{01376EA3-EF41-4D2D-A618-1C9E69870352}"/>
    <dgm:cxn modelId="{0BDCB3EF-BA3D-45BB-B0AA-D2FD7421015B}" srcId="{CB1D904A-0837-46F1-A666-066C1AEE48C1}" destId="{2902C024-531B-413F-BAA9-29E48980D819}" srcOrd="0" destOrd="0" parTransId="{8AB054C9-9787-4BA2-A323-CEAF48C0486F}" sibTransId="{D6EA8A93-E730-4BE9-8972-8DD61CF98746}"/>
    <dgm:cxn modelId="{F440DEF4-E997-4B83-BE12-7D8812F8293C}" srcId="{2902C024-531B-413F-BAA9-29E48980D819}" destId="{648D50A1-2963-400B-8DA0-155061FBB403}" srcOrd="1" destOrd="0" parTransId="{A152B2A3-C6A0-4338-A4F7-37E6A0502ECA}" sibTransId="{BF516114-9733-4C7E-96B1-13454012CECD}"/>
    <dgm:cxn modelId="{CB2F5DF5-FE50-47BB-A1A8-442DC086A968}" srcId="{B93B66CB-83AA-4FEA-8E06-A5424E0B3BB0}" destId="{88569F41-ED17-44F3-9CCF-AEF47AFED49D}" srcOrd="1" destOrd="0" parTransId="{C0B43BFB-C071-4484-A391-75085D3B6B71}" sibTransId="{CEC1994C-0ADF-409C-9C7D-9F3430C2436C}"/>
    <dgm:cxn modelId="{DA342AF8-718F-4923-B10D-A92FB3D88442}" type="presOf" srcId="{0825BECE-20D5-4A78-950F-3F2FC902AACB}" destId="{114E38A1-3EED-44D6-9E43-6611C9192B56}" srcOrd="0" destOrd="0" presId="urn:microsoft.com/office/officeart/2005/8/layout/hierarchy1"/>
    <dgm:cxn modelId="{EFE97AFD-B9D7-4790-90BF-FEE881ACFA21}" type="presOf" srcId="{A152B2A3-C6A0-4338-A4F7-37E6A0502ECA}" destId="{85F826F2-4CEF-4801-B61F-383720DBCF27}" srcOrd="0" destOrd="0" presId="urn:microsoft.com/office/officeart/2005/8/layout/hierarchy1"/>
    <dgm:cxn modelId="{8BD035DF-6B92-4966-A0BD-5265585A48EF}" type="presParOf" srcId="{CEF7DA8D-F138-48B1-9EA4-D19C69BB3488}" destId="{3CA4465C-0989-42BC-A0AC-532EEDC17209}" srcOrd="0" destOrd="0" presId="urn:microsoft.com/office/officeart/2005/8/layout/hierarchy1"/>
    <dgm:cxn modelId="{EE3895D3-0458-4F7E-9F11-64CBEF456541}" type="presParOf" srcId="{3CA4465C-0989-42BC-A0AC-532EEDC17209}" destId="{2841196A-56D9-4CFC-9E74-EF66F6032F1E}" srcOrd="0" destOrd="0" presId="urn:microsoft.com/office/officeart/2005/8/layout/hierarchy1"/>
    <dgm:cxn modelId="{B1C5BF42-88FB-4529-AD74-254CC3635619}" type="presParOf" srcId="{2841196A-56D9-4CFC-9E74-EF66F6032F1E}" destId="{36552CE7-5300-4B7C-A8B8-F2666CB2DACD}" srcOrd="0" destOrd="0" presId="urn:microsoft.com/office/officeart/2005/8/layout/hierarchy1"/>
    <dgm:cxn modelId="{6443DE63-734C-453C-98B5-97063E8F4191}" type="presParOf" srcId="{2841196A-56D9-4CFC-9E74-EF66F6032F1E}" destId="{9715DEC4-1826-4C25-BE88-077D3761726D}" srcOrd="1" destOrd="0" presId="urn:microsoft.com/office/officeart/2005/8/layout/hierarchy1"/>
    <dgm:cxn modelId="{0515E3BA-9858-4656-A1E1-3B64A90EB9A8}" type="presParOf" srcId="{3CA4465C-0989-42BC-A0AC-532EEDC17209}" destId="{C21D9342-F4A1-4BB5-86F5-3278292EDDDF}" srcOrd="1" destOrd="0" presId="urn:microsoft.com/office/officeart/2005/8/layout/hierarchy1"/>
    <dgm:cxn modelId="{9A2FB927-E06C-4A1B-9ADB-C93DAF64FC22}" type="presParOf" srcId="{C21D9342-F4A1-4BB5-86F5-3278292EDDDF}" destId="{B7ED5622-6D85-42E6-B993-9A320D2B2218}" srcOrd="0" destOrd="0" presId="urn:microsoft.com/office/officeart/2005/8/layout/hierarchy1"/>
    <dgm:cxn modelId="{83869730-F661-44D9-B008-8128EF20E17E}" type="presParOf" srcId="{C21D9342-F4A1-4BB5-86F5-3278292EDDDF}" destId="{38308533-8AAE-447C-9113-8DB0D11F3857}" srcOrd="1" destOrd="0" presId="urn:microsoft.com/office/officeart/2005/8/layout/hierarchy1"/>
    <dgm:cxn modelId="{94F3CF55-469B-4DB8-9526-F9F4ABDBDF99}" type="presParOf" srcId="{38308533-8AAE-447C-9113-8DB0D11F3857}" destId="{18E4A5E0-F3A7-4396-B8D3-25AD847E56AD}" srcOrd="0" destOrd="0" presId="urn:microsoft.com/office/officeart/2005/8/layout/hierarchy1"/>
    <dgm:cxn modelId="{748336EA-9A0C-46F0-A11F-BDB96C1EFBAA}" type="presParOf" srcId="{18E4A5E0-F3A7-4396-B8D3-25AD847E56AD}" destId="{7F09CD14-FE86-42E5-A574-F3D26D203691}" srcOrd="0" destOrd="0" presId="urn:microsoft.com/office/officeart/2005/8/layout/hierarchy1"/>
    <dgm:cxn modelId="{65892538-8A0E-4D50-A3D9-D7B827858B66}" type="presParOf" srcId="{18E4A5E0-F3A7-4396-B8D3-25AD847E56AD}" destId="{ED207D4D-67A9-40C9-87A2-959154BE51F3}" srcOrd="1" destOrd="0" presId="urn:microsoft.com/office/officeart/2005/8/layout/hierarchy1"/>
    <dgm:cxn modelId="{9F9A87D0-2FEF-4B7C-98FE-51AB6C10E3EE}" type="presParOf" srcId="{38308533-8AAE-447C-9113-8DB0D11F3857}" destId="{0B87D5AE-2968-4095-BE38-C04A70625BB6}" srcOrd="1" destOrd="0" presId="urn:microsoft.com/office/officeart/2005/8/layout/hierarchy1"/>
    <dgm:cxn modelId="{B6F33EB3-0A45-4C16-8819-16D641A6FB46}" type="presParOf" srcId="{0B87D5AE-2968-4095-BE38-C04A70625BB6}" destId="{27D776F9-4C6F-4B71-88E1-F76A4C4DFF3D}" srcOrd="0" destOrd="0" presId="urn:microsoft.com/office/officeart/2005/8/layout/hierarchy1"/>
    <dgm:cxn modelId="{067A031D-9CC2-4B61-9183-F5224295916A}" type="presParOf" srcId="{0B87D5AE-2968-4095-BE38-C04A70625BB6}" destId="{60D26A55-38D1-4764-A1C4-E9B0C8697147}" srcOrd="1" destOrd="0" presId="urn:microsoft.com/office/officeart/2005/8/layout/hierarchy1"/>
    <dgm:cxn modelId="{6F5FFB6F-B662-450B-A709-FD7B1782C7A6}" type="presParOf" srcId="{60D26A55-38D1-4764-A1C4-E9B0C8697147}" destId="{A7C574EA-48F7-4955-B15B-D2F8D0A55AEF}" srcOrd="0" destOrd="0" presId="urn:microsoft.com/office/officeart/2005/8/layout/hierarchy1"/>
    <dgm:cxn modelId="{FA59E224-90FD-4051-82B7-81C6D376F1CB}" type="presParOf" srcId="{A7C574EA-48F7-4955-B15B-D2F8D0A55AEF}" destId="{013C8B52-1924-4DA1-A946-949F0C487FAC}" srcOrd="0" destOrd="0" presId="urn:microsoft.com/office/officeart/2005/8/layout/hierarchy1"/>
    <dgm:cxn modelId="{6E08B9EE-45E2-4162-90B6-B1A9131BB9F5}" type="presParOf" srcId="{A7C574EA-48F7-4955-B15B-D2F8D0A55AEF}" destId="{1147EE36-5011-4839-B46D-F3BE935F8A9D}" srcOrd="1" destOrd="0" presId="urn:microsoft.com/office/officeart/2005/8/layout/hierarchy1"/>
    <dgm:cxn modelId="{AF53D1FB-B3D8-4BFE-B600-D1C43B0BCE1E}" type="presParOf" srcId="{60D26A55-38D1-4764-A1C4-E9B0C8697147}" destId="{B832619E-0236-4DF7-98DF-3C87BE4089DC}" srcOrd="1" destOrd="0" presId="urn:microsoft.com/office/officeart/2005/8/layout/hierarchy1"/>
    <dgm:cxn modelId="{F0E81F92-5353-4235-9642-EDA2EAE41690}" type="presParOf" srcId="{B832619E-0236-4DF7-98DF-3C87BE4089DC}" destId="{76439BDE-4E3C-48BE-BC2E-B74CAC765C11}" srcOrd="0" destOrd="0" presId="urn:microsoft.com/office/officeart/2005/8/layout/hierarchy1"/>
    <dgm:cxn modelId="{CF373561-B6C3-4182-BDEB-3FDA401113D9}" type="presParOf" srcId="{B832619E-0236-4DF7-98DF-3C87BE4089DC}" destId="{DA748329-53ED-4831-B881-AE25D30F4E57}" srcOrd="1" destOrd="0" presId="urn:microsoft.com/office/officeart/2005/8/layout/hierarchy1"/>
    <dgm:cxn modelId="{5B1D76BB-9EC8-419B-A6AD-D554C1BE455B}" type="presParOf" srcId="{DA748329-53ED-4831-B881-AE25D30F4E57}" destId="{C63D07B8-8F2E-4F5E-AD5E-DE8D8906F30A}" srcOrd="0" destOrd="0" presId="urn:microsoft.com/office/officeart/2005/8/layout/hierarchy1"/>
    <dgm:cxn modelId="{F649479F-26AF-4952-8B02-C6AF07F8D178}" type="presParOf" srcId="{C63D07B8-8F2E-4F5E-AD5E-DE8D8906F30A}" destId="{58529B05-5D82-4AC3-8D35-46876CAF2061}" srcOrd="0" destOrd="0" presId="urn:microsoft.com/office/officeart/2005/8/layout/hierarchy1"/>
    <dgm:cxn modelId="{828584B7-8ED6-4A5E-B9F6-EEFBB1E5B187}" type="presParOf" srcId="{C63D07B8-8F2E-4F5E-AD5E-DE8D8906F30A}" destId="{6942E5E0-2999-4501-8EF5-DDD097EB0033}" srcOrd="1" destOrd="0" presId="urn:microsoft.com/office/officeart/2005/8/layout/hierarchy1"/>
    <dgm:cxn modelId="{28D9F837-074D-4376-8747-AA322C3E9FD1}" type="presParOf" srcId="{DA748329-53ED-4831-B881-AE25D30F4E57}" destId="{F70B1800-1860-44DA-9CCB-1BF2AAA6C610}" srcOrd="1" destOrd="0" presId="urn:microsoft.com/office/officeart/2005/8/layout/hierarchy1"/>
    <dgm:cxn modelId="{F89E371C-1C31-4A39-9299-0667DE03B23A}" type="presParOf" srcId="{0B87D5AE-2968-4095-BE38-C04A70625BB6}" destId="{030CAACD-F6ED-4929-A02B-B4C5A30DEDF9}" srcOrd="2" destOrd="0" presId="urn:microsoft.com/office/officeart/2005/8/layout/hierarchy1"/>
    <dgm:cxn modelId="{5F4188E5-5818-44FD-872C-ED53EC2A3456}" type="presParOf" srcId="{0B87D5AE-2968-4095-BE38-C04A70625BB6}" destId="{3EC268F7-CE6B-4E6E-AD1B-00C4BD94A3DE}" srcOrd="3" destOrd="0" presId="urn:microsoft.com/office/officeart/2005/8/layout/hierarchy1"/>
    <dgm:cxn modelId="{395FB439-3951-4C69-A704-BCACC100BE36}" type="presParOf" srcId="{3EC268F7-CE6B-4E6E-AD1B-00C4BD94A3DE}" destId="{C1CF0126-6EFC-42E6-80F8-88F9E92F3FA6}" srcOrd="0" destOrd="0" presId="urn:microsoft.com/office/officeart/2005/8/layout/hierarchy1"/>
    <dgm:cxn modelId="{6FD12814-58B6-423C-A843-A3E02EA15AA9}" type="presParOf" srcId="{C1CF0126-6EFC-42E6-80F8-88F9E92F3FA6}" destId="{7B482761-A111-4FF1-B896-1D19CB2E3DDE}" srcOrd="0" destOrd="0" presId="urn:microsoft.com/office/officeart/2005/8/layout/hierarchy1"/>
    <dgm:cxn modelId="{9BFEC43D-FC01-4B99-8E0E-74A2FDA22D0B}" type="presParOf" srcId="{C1CF0126-6EFC-42E6-80F8-88F9E92F3FA6}" destId="{C6001498-C928-4FAD-907D-48EC99EBB0F8}" srcOrd="1" destOrd="0" presId="urn:microsoft.com/office/officeart/2005/8/layout/hierarchy1"/>
    <dgm:cxn modelId="{B2164C1C-F4CB-40E4-8F41-62D06F56E514}" type="presParOf" srcId="{3EC268F7-CE6B-4E6E-AD1B-00C4BD94A3DE}" destId="{CFBAF101-21A8-4BB9-9B56-572EACF84DDE}" srcOrd="1" destOrd="0" presId="urn:microsoft.com/office/officeart/2005/8/layout/hierarchy1"/>
    <dgm:cxn modelId="{A9BD759B-7939-416A-81B7-8E457563CF47}" type="presParOf" srcId="{CFBAF101-21A8-4BB9-9B56-572EACF84DDE}" destId="{C3127FA3-E309-42BE-AFED-7BE57F56A8CB}" srcOrd="0" destOrd="0" presId="urn:microsoft.com/office/officeart/2005/8/layout/hierarchy1"/>
    <dgm:cxn modelId="{9AB184D1-B709-47AC-A2E1-358C6F19B3E6}" type="presParOf" srcId="{CFBAF101-21A8-4BB9-9B56-572EACF84DDE}" destId="{C6328D8B-43AC-4A01-A87E-810A32AD7D54}" srcOrd="1" destOrd="0" presId="urn:microsoft.com/office/officeart/2005/8/layout/hierarchy1"/>
    <dgm:cxn modelId="{C711A719-9DD0-4E25-872D-47EB9065C151}" type="presParOf" srcId="{C6328D8B-43AC-4A01-A87E-810A32AD7D54}" destId="{925A9CE4-2AA0-4419-86A4-02B35590771D}" srcOrd="0" destOrd="0" presId="urn:microsoft.com/office/officeart/2005/8/layout/hierarchy1"/>
    <dgm:cxn modelId="{F6DCDF12-A97D-4801-AA20-1059D0AC898E}" type="presParOf" srcId="{925A9CE4-2AA0-4419-86A4-02B35590771D}" destId="{2F938A09-07F8-434C-B7E4-A115E138C75F}" srcOrd="0" destOrd="0" presId="urn:microsoft.com/office/officeart/2005/8/layout/hierarchy1"/>
    <dgm:cxn modelId="{665249E2-A838-439E-A108-402B368521C9}" type="presParOf" srcId="{925A9CE4-2AA0-4419-86A4-02B35590771D}" destId="{114E38A1-3EED-44D6-9E43-6611C9192B56}" srcOrd="1" destOrd="0" presId="urn:microsoft.com/office/officeart/2005/8/layout/hierarchy1"/>
    <dgm:cxn modelId="{DDB96601-F9A9-461B-8A27-EFAF5EAB7575}" type="presParOf" srcId="{C6328D8B-43AC-4A01-A87E-810A32AD7D54}" destId="{A1DA637E-7E89-48B8-A889-A7F1924DC6DB}" srcOrd="1" destOrd="0" presId="urn:microsoft.com/office/officeart/2005/8/layout/hierarchy1"/>
    <dgm:cxn modelId="{4477997A-23FD-456C-BF63-8EAF35F3E12F}" type="presParOf" srcId="{CFBAF101-21A8-4BB9-9B56-572EACF84DDE}" destId="{55DCF50C-779A-49C9-90CF-3E833002AAF8}" srcOrd="2" destOrd="0" presId="urn:microsoft.com/office/officeart/2005/8/layout/hierarchy1"/>
    <dgm:cxn modelId="{C01C229C-4989-4B50-8614-ED59C8CC082F}" type="presParOf" srcId="{CFBAF101-21A8-4BB9-9B56-572EACF84DDE}" destId="{D92C7EDC-4DA9-47A2-8AC6-2534BB89200F}" srcOrd="3" destOrd="0" presId="urn:microsoft.com/office/officeart/2005/8/layout/hierarchy1"/>
    <dgm:cxn modelId="{6F583CEE-A416-463B-BA6F-CAEA003CF8BB}" type="presParOf" srcId="{D92C7EDC-4DA9-47A2-8AC6-2534BB89200F}" destId="{C63AED10-12CA-413F-816D-64E503943CA7}" srcOrd="0" destOrd="0" presId="urn:microsoft.com/office/officeart/2005/8/layout/hierarchy1"/>
    <dgm:cxn modelId="{CF58F0B4-926F-407E-BEC2-A75B0A25DD9B}" type="presParOf" srcId="{C63AED10-12CA-413F-816D-64E503943CA7}" destId="{43711CD6-280D-4BDF-87C5-04EEC18DC378}" srcOrd="0" destOrd="0" presId="urn:microsoft.com/office/officeart/2005/8/layout/hierarchy1"/>
    <dgm:cxn modelId="{84997211-91E9-4346-8C16-B5865BC0D0DA}" type="presParOf" srcId="{C63AED10-12CA-413F-816D-64E503943CA7}" destId="{85089CE4-383C-4408-9856-09A30B7EDEE0}" srcOrd="1" destOrd="0" presId="urn:microsoft.com/office/officeart/2005/8/layout/hierarchy1"/>
    <dgm:cxn modelId="{C9A6D59D-A655-48EC-AE0C-0E244B70F605}" type="presParOf" srcId="{D92C7EDC-4DA9-47A2-8AC6-2534BB89200F}" destId="{82277577-4A40-46EE-AB51-4D37A7807FB0}" srcOrd="1" destOrd="0" presId="urn:microsoft.com/office/officeart/2005/8/layout/hierarchy1"/>
    <dgm:cxn modelId="{4AF26514-FB86-4886-9FEE-8AA6EC2CEC44}" type="presParOf" srcId="{CFBAF101-21A8-4BB9-9B56-572EACF84DDE}" destId="{A7A320A4-08A7-4638-8C46-38B372D540B0}" srcOrd="4" destOrd="0" presId="urn:microsoft.com/office/officeart/2005/8/layout/hierarchy1"/>
    <dgm:cxn modelId="{400F24F5-DBE8-4C45-812B-2AE4D96F7BD6}" type="presParOf" srcId="{CFBAF101-21A8-4BB9-9B56-572EACF84DDE}" destId="{3687531A-77E4-4DAC-8D65-32A179C22546}" srcOrd="5" destOrd="0" presId="urn:microsoft.com/office/officeart/2005/8/layout/hierarchy1"/>
    <dgm:cxn modelId="{EBD66F2F-7B71-4C90-B28C-FB4477499342}" type="presParOf" srcId="{3687531A-77E4-4DAC-8D65-32A179C22546}" destId="{16C45783-086C-4783-8B2C-68D67D109EF2}" srcOrd="0" destOrd="0" presId="urn:microsoft.com/office/officeart/2005/8/layout/hierarchy1"/>
    <dgm:cxn modelId="{10D3EA51-F0CA-4FBB-96ED-EB6D90D05018}" type="presParOf" srcId="{16C45783-086C-4783-8B2C-68D67D109EF2}" destId="{052FAF9E-E206-48DE-AFBB-45EF2C3FF1F3}" srcOrd="0" destOrd="0" presId="urn:microsoft.com/office/officeart/2005/8/layout/hierarchy1"/>
    <dgm:cxn modelId="{8F9292A0-8346-453A-91CC-0EAEAB230810}" type="presParOf" srcId="{16C45783-086C-4783-8B2C-68D67D109EF2}" destId="{A099342F-FFB1-4241-87B7-630121399822}" srcOrd="1" destOrd="0" presId="urn:microsoft.com/office/officeart/2005/8/layout/hierarchy1"/>
    <dgm:cxn modelId="{126A0396-00E4-42CA-B996-6EFB9A0D26D5}" type="presParOf" srcId="{3687531A-77E4-4DAC-8D65-32A179C22546}" destId="{08262893-74A4-42DD-8D84-8EDA1499B603}" srcOrd="1" destOrd="0" presId="urn:microsoft.com/office/officeart/2005/8/layout/hierarchy1"/>
    <dgm:cxn modelId="{605E7FB9-1A5E-4C4C-9D33-3C3D858FBF90}" type="presParOf" srcId="{C21D9342-F4A1-4BB5-86F5-3278292EDDDF}" destId="{85F826F2-4CEF-4801-B61F-383720DBCF27}" srcOrd="2" destOrd="0" presId="urn:microsoft.com/office/officeart/2005/8/layout/hierarchy1"/>
    <dgm:cxn modelId="{CE106056-A0B9-4CE8-AADA-8D0A719B2DDA}" type="presParOf" srcId="{C21D9342-F4A1-4BB5-86F5-3278292EDDDF}" destId="{B7989808-3F5D-4BF9-ADDA-AB5E202E7BD0}" srcOrd="3" destOrd="0" presId="urn:microsoft.com/office/officeart/2005/8/layout/hierarchy1"/>
    <dgm:cxn modelId="{4B2DA5E9-5E77-4EC9-850F-6882571EDB2A}" type="presParOf" srcId="{B7989808-3F5D-4BF9-ADDA-AB5E202E7BD0}" destId="{D9840A5F-3A4D-4257-BDC8-5302DFD3ED4B}" srcOrd="0" destOrd="0" presId="urn:microsoft.com/office/officeart/2005/8/layout/hierarchy1"/>
    <dgm:cxn modelId="{795256AC-73BC-4933-85C1-F033DAFA96FB}" type="presParOf" srcId="{D9840A5F-3A4D-4257-BDC8-5302DFD3ED4B}" destId="{C86F987B-8796-4C3B-8A6F-0E86A24BCE2E}" srcOrd="0" destOrd="0" presId="urn:microsoft.com/office/officeart/2005/8/layout/hierarchy1"/>
    <dgm:cxn modelId="{233C5581-C051-4018-94C7-8BAE0533E74F}" type="presParOf" srcId="{D9840A5F-3A4D-4257-BDC8-5302DFD3ED4B}" destId="{4B194086-E55D-4268-BCAB-0A4D3BA7ECF2}" srcOrd="1" destOrd="0" presId="urn:microsoft.com/office/officeart/2005/8/layout/hierarchy1"/>
    <dgm:cxn modelId="{2F30B911-E112-4144-AF03-CBE0770DE542}" type="presParOf" srcId="{B7989808-3F5D-4BF9-ADDA-AB5E202E7BD0}" destId="{CD64CE11-BC62-4715-8CFC-37E971DE5118}" srcOrd="1" destOrd="0" presId="urn:microsoft.com/office/officeart/2005/8/layout/hierarchy1"/>
    <dgm:cxn modelId="{5E7FE7CF-1243-44CF-A277-581315CBC8D0}" type="presParOf" srcId="{CD64CE11-BC62-4715-8CFC-37E971DE5118}" destId="{D9CF44AC-DE64-4E6B-8F67-88438D65449B}" srcOrd="0" destOrd="0" presId="urn:microsoft.com/office/officeart/2005/8/layout/hierarchy1"/>
    <dgm:cxn modelId="{74E46FDF-0A3A-4965-B51E-E7CA00162FDF}" type="presParOf" srcId="{CD64CE11-BC62-4715-8CFC-37E971DE5118}" destId="{FD0A0E1D-E028-4839-853D-9347DB33F620}" srcOrd="1" destOrd="0" presId="urn:microsoft.com/office/officeart/2005/8/layout/hierarchy1"/>
    <dgm:cxn modelId="{830332A8-270E-4FC6-BCE8-685D2E821A68}" type="presParOf" srcId="{FD0A0E1D-E028-4839-853D-9347DB33F620}" destId="{17D50562-BA3F-4713-BD56-276D91309E17}" srcOrd="0" destOrd="0" presId="urn:microsoft.com/office/officeart/2005/8/layout/hierarchy1"/>
    <dgm:cxn modelId="{9D699B2A-2EAB-4688-9CD0-8E8227BB1670}" type="presParOf" srcId="{17D50562-BA3F-4713-BD56-276D91309E17}" destId="{928A28A1-8571-4F3F-A96D-47E9DFD45640}" srcOrd="0" destOrd="0" presId="urn:microsoft.com/office/officeart/2005/8/layout/hierarchy1"/>
    <dgm:cxn modelId="{E33365AB-5846-4E05-A394-862A97FDADD2}" type="presParOf" srcId="{17D50562-BA3F-4713-BD56-276D91309E17}" destId="{B5C5CBAC-F650-4EC8-99D2-3B0099BC7C0A}" srcOrd="1" destOrd="0" presId="urn:microsoft.com/office/officeart/2005/8/layout/hierarchy1"/>
    <dgm:cxn modelId="{57095B3A-4C3F-4A15-93DF-4CFA95B17B60}" type="presParOf" srcId="{FD0A0E1D-E028-4839-853D-9347DB33F620}" destId="{9759CFD3-91D1-4DDC-8673-FC1BC43C8C0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2CA767-213E-4EC0-9822-8CC3BC47A39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C649B3-7796-4B61-8C3B-758A4F962B0C}">
      <dgm:prSet phldrT="[Text]"/>
      <dgm:spPr/>
      <dgm:t>
        <a:bodyPr/>
        <a:lstStyle/>
        <a:p>
          <a:r>
            <a:rPr lang="en-US" dirty="0"/>
            <a:t>A</a:t>
          </a:r>
        </a:p>
      </dgm:t>
    </dgm:pt>
    <dgm:pt modelId="{95A683AC-AF9F-495F-A3FF-731FDCDB529F}" type="parTrans" cxnId="{3FB4F913-A2EA-4DB4-8B44-B24280D06C37}">
      <dgm:prSet/>
      <dgm:spPr/>
      <dgm:t>
        <a:bodyPr/>
        <a:lstStyle/>
        <a:p>
          <a:endParaRPr lang="en-US"/>
        </a:p>
      </dgm:t>
    </dgm:pt>
    <dgm:pt modelId="{32D99E06-F84D-4418-96A5-A9E19AE4B132}" type="sibTrans" cxnId="{3FB4F913-A2EA-4DB4-8B44-B24280D06C37}">
      <dgm:prSet/>
      <dgm:spPr/>
      <dgm:t>
        <a:bodyPr/>
        <a:lstStyle/>
        <a:p>
          <a:endParaRPr lang="en-US"/>
        </a:p>
      </dgm:t>
    </dgm:pt>
    <dgm:pt modelId="{6A6CC553-724F-49DD-9E18-997E321FAA57}">
      <dgm:prSet phldrT="[Text]"/>
      <dgm:spPr/>
      <dgm:t>
        <a:bodyPr/>
        <a:lstStyle/>
        <a:p>
          <a:r>
            <a:rPr lang="en-US" dirty="0"/>
            <a:t>B</a:t>
          </a:r>
        </a:p>
      </dgm:t>
    </dgm:pt>
    <dgm:pt modelId="{D91799FB-6279-43A9-8373-3755A1EB5032}" type="parTrans" cxnId="{0A41B90B-6753-49E3-8379-81433C937737}">
      <dgm:prSet/>
      <dgm:spPr/>
      <dgm:t>
        <a:bodyPr/>
        <a:lstStyle/>
        <a:p>
          <a:endParaRPr lang="en-US"/>
        </a:p>
      </dgm:t>
    </dgm:pt>
    <dgm:pt modelId="{7E04075F-3DF9-4613-AA28-4A9560AFEFA1}" type="sibTrans" cxnId="{0A41B90B-6753-49E3-8379-81433C937737}">
      <dgm:prSet/>
      <dgm:spPr/>
      <dgm:t>
        <a:bodyPr/>
        <a:lstStyle/>
        <a:p>
          <a:endParaRPr lang="en-US"/>
        </a:p>
      </dgm:t>
    </dgm:pt>
    <dgm:pt modelId="{9E6646EC-282B-4A0F-98CC-93A2B76C62B4}">
      <dgm:prSet phldrT="[Text]"/>
      <dgm:spPr/>
      <dgm:t>
        <a:bodyPr/>
        <a:lstStyle/>
        <a:p>
          <a:r>
            <a:rPr lang="en-US" dirty="0"/>
            <a:t>E</a:t>
          </a:r>
        </a:p>
      </dgm:t>
    </dgm:pt>
    <dgm:pt modelId="{C816954C-0592-48B7-AD49-AEC5CC268847}" type="parTrans" cxnId="{506616DA-6708-4DA3-9664-67A4649231B5}">
      <dgm:prSet/>
      <dgm:spPr/>
      <dgm:t>
        <a:bodyPr/>
        <a:lstStyle/>
        <a:p>
          <a:endParaRPr lang="en-US"/>
        </a:p>
      </dgm:t>
    </dgm:pt>
    <dgm:pt modelId="{5036DCE1-515E-4155-8833-28BDEF993978}" type="sibTrans" cxnId="{506616DA-6708-4DA3-9664-67A4649231B5}">
      <dgm:prSet/>
      <dgm:spPr/>
      <dgm:t>
        <a:bodyPr/>
        <a:lstStyle/>
        <a:p>
          <a:endParaRPr lang="en-US"/>
        </a:p>
      </dgm:t>
    </dgm:pt>
    <dgm:pt modelId="{09088B2B-935C-4154-B8C4-954056DDB7E6}">
      <dgm:prSet phldrT="[Text]"/>
      <dgm:spPr/>
      <dgm:t>
        <a:bodyPr/>
        <a:lstStyle/>
        <a:p>
          <a:r>
            <a:rPr lang="en-US" dirty="0"/>
            <a:t>C</a:t>
          </a:r>
        </a:p>
      </dgm:t>
    </dgm:pt>
    <dgm:pt modelId="{E9F489C2-BFCB-4766-ACBD-878402DACC88}" type="parTrans" cxnId="{C766315C-CFA4-4686-AA18-DAF431BBABD4}">
      <dgm:prSet/>
      <dgm:spPr/>
      <dgm:t>
        <a:bodyPr/>
        <a:lstStyle/>
        <a:p>
          <a:endParaRPr lang="en-US"/>
        </a:p>
      </dgm:t>
    </dgm:pt>
    <dgm:pt modelId="{8F81702F-ABF1-4835-AD69-BF97902C1B3B}" type="sibTrans" cxnId="{C766315C-CFA4-4686-AA18-DAF431BBABD4}">
      <dgm:prSet/>
      <dgm:spPr/>
      <dgm:t>
        <a:bodyPr/>
        <a:lstStyle/>
        <a:p>
          <a:endParaRPr lang="en-US"/>
        </a:p>
      </dgm:t>
    </dgm:pt>
    <dgm:pt modelId="{DF2A8105-51B4-4936-8BA2-BA844F67A784}">
      <dgm:prSet phldrT="[Text]"/>
      <dgm:spPr/>
      <dgm:t>
        <a:bodyPr/>
        <a:lstStyle/>
        <a:p>
          <a:r>
            <a:rPr lang="en-US" dirty="0"/>
            <a:t>F</a:t>
          </a:r>
        </a:p>
      </dgm:t>
    </dgm:pt>
    <dgm:pt modelId="{A1517711-2EB9-4985-AFDA-D1801DB1B8D9}" type="parTrans" cxnId="{071170F7-AF17-4795-AED8-9953AABC6894}">
      <dgm:prSet/>
      <dgm:spPr/>
      <dgm:t>
        <a:bodyPr/>
        <a:lstStyle/>
        <a:p>
          <a:endParaRPr lang="en-US"/>
        </a:p>
      </dgm:t>
    </dgm:pt>
    <dgm:pt modelId="{36979BB6-4E6F-4538-AC37-14BAC6B44CCC}" type="sibTrans" cxnId="{071170F7-AF17-4795-AED8-9953AABC6894}">
      <dgm:prSet/>
      <dgm:spPr/>
      <dgm:t>
        <a:bodyPr/>
        <a:lstStyle/>
        <a:p>
          <a:endParaRPr lang="en-US"/>
        </a:p>
      </dgm:t>
    </dgm:pt>
    <dgm:pt modelId="{745678AF-B0F7-4E46-ACFA-6074108EA1E1}">
      <dgm:prSet phldrT="[Text]"/>
      <dgm:spPr/>
      <dgm:t>
        <a:bodyPr/>
        <a:lstStyle/>
        <a:p>
          <a:r>
            <a:rPr lang="en-US" dirty="0"/>
            <a:t>G</a:t>
          </a:r>
        </a:p>
      </dgm:t>
    </dgm:pt>
    <dgm:pt modelId="{94852D93-AF45-41BE-B517-0BAAA4479C07}" type="parTrans" cxnId="{C67754F1-EA42-4E1A-90CA-1E43A148201F}">
      <dgm:prSet/>
      <dgm:spPr/>
      <dgm:t>
        <a:bodyPr/>
        <a:lstStyle/>
        <a:p>
          <a:endParaRPr lang="en-US"/>
        </a:p>
      </dgm:t>
    </dgm:pt>
    <dgm:pt modelId="{AC7A6875-E19E-44B6-89B4-D4AA37235185}" type="sibTrans" cxnId="{C67754F1-EA42-4E1A-90CA-1E43A148201F}">
      <dgm:prSet/>
      <dgm:spPr/>
      <dgm:t>
        <a:bodyPr/>
        <a:lstStyle/>
        <a:p>
          <a:endParaRPr lang="en-US"/>
        </a:p>
      </dgm:t>
    </dgm:pt>
    <dgm:pt modelId="{CF564E99-D85E-4057-B9BD-4ED6590F2927}">
      <dgm:prSet phldrT="[Text]"/>
      <dgm:spPr/>
      <dgm:t>
        <a:bodyPr/>
        <a:lstStyle/>
        <a:p>
          <a:r>
            <a:rPr lang="en-US" dirty="0"/>
            <a:t>I</a:t>
          </a:r>
        </a:p>
      </dgm:t>
    </dgm:pt>
    <dgm:pt modelId="{D7322D0C-8820-4CAE-BE5F-FB22C13BF95A}" type="parTrans" cxnId="{EB97EE84-BBC3-4487-B810-0883103D27EF}">
      <dgm:prSet/>
      <dgm:spPr/>
      <dgm:t>
        <a:bodyPr/>
        <a:lstStyle/>
        <a:p>
          <a:endParaRPr lang="en-US"/>
        </a:p>
      </dgm:t>
    </dgm:pt>
    <dgm:pt modelId="{9118F70F-0DA6-4911-AC9D-C514C1426DBE}" type="sibTrans" cxnId="{EB97EE84-BBC3-4487-B810-0883103D27EF}">
      <dgm:prSet/>
      <dgm:spPr/>
      <dgm:t>
        <a:bodyPr/>
        <a:lstStyle/>
        <a:p>
          <a:endParaRPr lang="en-US"/>
        </a:p>
      </dgm:t>
    </dgm:pt>
    <dgm:pt modelId="{E2E188AE-B19A-449F-A8E7-AE7C1A8667A6}">
      <dgm:prSet phldrT="[Text]"/>
      <dgm:spPr/>
      <dgm:t>
        <a:bodyPr/>
        <a:lstStyle/>
        <a:p>
          <a:r>
            <a:rPr lang="en-US" dirty="0"/>
            <a:t>H</a:t>
          </a:r>
        </a:p>
      </dgm:t>
    </dgm:pt>
    <dgm:pt modelId="{856A6601-1E22-4441-89C8-2CC7308143AB}" type="parTrans" cxnId="{08AF55E7-255A-4471-A84F-F833903C7ABA}">
      <dgm:prSet/>
      <dgm:spPr/>
      <dgm:t>
        <a:bodyPr/>
        <a:lstStyle/>
        <a:p>
          <a:endParaRPr lang="en-US"/>
        </a:p>
      </dgm:t>
    </dgm:pt>
    <dgm:pt modelId="{C22AE50E-C841-4574-A6AF-79F4063F479A}" type="sibTrans" cxnId="{08AF55E7-255A-4471-A84F-F833903C7ABA}">
      <dgm:prSet/>
      <dgm:spPr/>
      <dgm:t>
        <a:bodyPr/>
        <a:lstStyle/>
        <a:p>
          <a:endParaRPr lang="en-US"/>
        </a:p>
      </dgm:t>
    </dgm:pt>
    <dgm:pt modelId="{A3A8EFAB-EEEE-497A-A12F-D6A669E3A103}">
      <dgm:prSet phldrT="[Text]"/>
      <dgm:spPr/>
      <dgm:t>
        <a:bodyPr/>
        <a:lstStyle/>
        <a:p>
          <a:r>
            <a:rPr lang="en-US" dirty="0"/>
            <a:t>D</a:t>
          </a:r>
        </a:p>
      </dgm:t>
    </dgm:pt>
    <dgm:pt modelId="{31A10CA0-AF5F-4BE7-BDAD-B1631B312AC8}" type="sibTrans" cxnId="{8F6949D4-ECE9-4673-A55C-050F23A37D66}">
      <dgm:prSet/>
      <dgm:spPr/>
      <dgm:t>
        <a:bodyPr/>
        <a:lstStyle/>
        <a:p>
          <a:endParaRPr lang="en-US"/>
        </a:p>
      </dgm:t>
    </dgm:pt>
    <dgm:pt modelId="{8E9A4A76-45C1-4395-805D-A30402CADAE5}" type="parTrans" cxnId="{8F6949D4-ECE9-4673-A55C-050F23A37D66}">
      <dgm:prSet/>
      <dgm:spPr/>
      <dgm:t>
        <a:bodyPr/>
        <a:lstStyle/>
        <a:p>
          <a:endParaRPr lang="en-US"/>
        </a:p>
      </dgm:t>
    </dgm:pt>
    <dgm:pt modelId="{66A4E1AA-7B09-4B39-A6E8-D8D8014A7E4D}" type="pres">
      <dgm:prSet presAssocID="{2B2CA767-213E-4EC0-9822-8CC3BC47A3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CA38D1D-EC9D-47FC-B130-2875A89C1F52}" type="pres">
      <dgm:prSet presAssocID="{AEC649B3-7796-4B61-8C3B-758A4F962B0C}" presName="hierRoot1" presStyleCnt="0"/>
      <dgm:spPr/>
    </dgm:pt>
    <dgm:pt modelId="{C335522C-4172-4D7F-BDD5-B142FB4AB03C}" type="pres">
      <dgm:prSet presAssocID="{AEC649B3-7796-4B61-8C3B-758A4F962B0C}" presName="composite" presStyleCnt="0"/>
      <dgm:spPr/>
    </dgm:pt>
    <dgm:pt modelId="{27627D06-E5C3-4462-A3BE-A779A451050D}" type="pres">
      <dgm:prSet presAssocID="{AEC649B3-7796-4B61-8C3B-758A4F962B0C}" presName="background" presStyleLbl="node0" presStyleIdx="0" presStyleCnt="1"/>
      <dgm:spPr/>
    </dgm:pt>
    <dgm:pt modelId="{395A360A-A4BB-47C7-AE80-EAE7200B5983}" type="pres">
      <dgm:prSet presAssocID="{AEC649B3-7796-4B61-8C3B-758A4F962B0C}" presName="text" presStyleLbl="fgAcc0" presStyleIdx="0" presStyleCnt="1">
        <dgm:presLayoutVars>
          <dgm:chPref val="3"/>
        </dgm:presLayoutVars>
      </dgm:prSet>
      <dgm:spPr/>
    </dgm:pt>
    <dgm:pt modelId="{1C8E8FE6-3B0D-4727-B49E-8E6BF9F74CB2}" type="pres">
      <dgm:prSet presAssocID="{AEC649B3-7796-4B61-8C3B-758A4F962B0C}" presName="hierChild2" presStyleCnt="0"/>
      <dgm:spPr/>
    </dgm:pt>
    <dgm:pt modelId="{E3818829-4F33-4395-8AC1-36908F3501B9}" type="pres">
      <dgm:prSet presAssocID="{D91799FB-6279-43A9-8373-3755A1EB5032}" presName="Name10" presStyleLbl="parChTrans1D2" presStyleIdx="0" presStyleCnt="2"/>
      <dgm:spPr/>
    </dgm:pt>
    <dgm:pt modelId="{B8833322-0E9D-45A8-9CD7-E734FCD80F4E}" type="pres">
      <dgm:prSet presAssocID="{6A6CC553-724F-49DD-9E18-997E321FAA57}" presName="hierRoot2" presStyleCnt="0"/>
      <dgm:spPr/>
    </dgm:pt>
    <dgm:pt modelId="{21F6A0AF-5EBD-4E03-9EED-9134BC9400C7}" type="pres">
      <dgm:prSet presAssocID="{6A6CC553-724F-49DD-9E18-997E321FAA57}" presName="composite2" presStyleCnt="0"/>
      <dgm:spPr/>
    </dgm:pt>
    <dgm:pt modelId="{9B33C7D2-CB23-46B7-9D63-263642908B86}" type="pres">
      <dgm:prSet presAssocID="{6A6CC553-724F-49DD-9E18-997E321FAA57}" presName="background2" presStyleLbl="node2" presStyleIdx="0" presStyleCnt="2"/>
      <dgm:spPr/>
    </dgm:pt>
    <dgm:pt modelId="{246A55A6-17AA-4512-B9C7-9E5BCC88E90A}" type="pres">
      <dgm:prSet presAssocID="{6A6CC553-724F-49DD-9E18-997E321FAA57}" presName="text2" presStyleLbl="fgAcc2" presStyleIdx="0" presStyleCnt="2">
        <dgm:presLayoutVars>
          <dgm:chPref val="3"/>
        </dgm:presLayoutVars>
      </dgm:prSet>
      <dgm:spPr/>
    </dgm:pt>
    <dgm:pt modelId="{4AE14CB0-8038-4DEC-A7F7-601E1460F852}" type="pres">
      <dgm:prSet presAssocID="{6A6CC553-724F-49DD-9E18-997E321FAA57}" presName="hierChild3" presStyleCnt="0"/>
      <dgm:spPr/>
    </dgm:pt>
    <dgm:pt modelId="{47E6ECC4-8D66-43FA-8F51-8505897E99BE}" type="pres">
      <dgm:prSet presAssocID="{8E9A4A76-45C1-4395-805D-A30402CADAE5}" presName="Name17" presStyleLbl="parChTrans1D3" presStyleIdx="0" presStyleCnt="4"/>
      <dgm:spPr/>
    </dgm:pt>
    <dgm:pt modelId="{5D8A23D1-7F45-4667-8910-DC181E521BB9}" type="pres">
      <dgm:prSet presAssocID="{A3A8EFAB-EEEE-497A-A12F-D6A669E3A103}" presName="hierRoot3" presStyleCnt="0"/>
      <dgm:spPr/>
    </dgm:pt>
    <dgm:pt modelId="{49E6BFAC-16AB-4881-8248-5CDFB15AF6A7}" type="pres">
      <dgm:prSet presAssocID="{A3A8EFAB-EEEE-497A-A12F-D6A669E3A103}" presName="composite3" presStyleCnt="0"/>
      <dgm:spPr/>
    </dgm:pt>
    <dgm:pt modelId="{186894EF-54FE-4A77-BB80-6B5B30934028}" type="pres">
      <dgm:prSet presAssocID="{A3A8EFAB-EEEE-497A-A12F-D6A669E3A103}" presName="background3" presStyleLbl="node3" presStyleIdx="0" presStyleCnt="4"/>
      <dgm:spPr/>
    </dgm:pt>
    <dgm:pt modelId="{5FA36B5A-97A1-4FB6-81C2-707BE5615614}" type="pres">
      <dgm:prSet presAssocID="{A3A8EFAB-EEEE-497A-A12F-D6A669E3A103}" presName="text3" presStyleLbl="fgAcc3" presStyleIdx="0" presStyleCnt="4">
        <dgm:presLayoutVars>
          <dgm:chPref val="3"/>
        </dgm:presLayoutVars>
      </dgm:prSet>
      <dgm:spPr/>
    </dgm:pt>
    <dgm:pt modelId="{3A2FF35A-8C6C-4AA2-84D9-0988EF6B74AB}" type="pres">
      <dgm:prSet presAssocID="{A3A8EFAB-EEEE-497A-A12F-D6A669E3A103}" presName="hierChild4" presStyleCnt="0"/>
      <dgm:spPr/>
    </dgm:pt>
    <dgm:pt modelId="{B59CFB91-B1F6-4923-856C-4A4D5C422AC6}" type="pres">
      <dgm:prSet presAssocID="{856A6601-1E22-4441-89C8-2CC7308143AB}" presName="Name23" presStyleLbl="parChTrans1D4" presStyleIdx="0" presStyleCnt="2"/>
      <dgm:spPr/>
    </dgm:pt>
    <dgm:pt modelId="{6D277F78-CE35-4CB2-9619-9CC59294E9F0}" type="pres">
      <dgm:prSet presAssocID="{E2E188AE-B19A-449F-A8E7-AE7C1A8667A6}" presName="hierRoot4" presStyleCnt="0"/>
      <dgm:spPr/>
    </dgm:pt>
    <dgm:pt modelId="{287CC6B7-8584-4311-8105-8C56A15F891C}" type="pres">
      <dgm:prSet presAssocID="{E2E188AE-B19A-449F-A8E7-AE7C1A8667A6}" presName="composite4" presStyleCnt="0"/>
      <dgm:spPr/>
    </dgm:pt>
    <dgm:pt modelId="{372C08B0-F570-48EA-A0FB-0E9757866A20}" type="pres">
      <dgm:prSet presAssocID="{E2E188AE-B19A-449F-A8E7-AE7C1A8667A6}" presName="background4" presStyleLbl="node4" presStyleIdx="0" presStyleCnt="2"/>
      <dgm:spPr/>
    </dgm:pt>
    <dgm:pt modelId="{607DE540-7584-4DF1-9CC5-2C080BE581B6}" type="pres">
      <dgm:prSet presAssocID="{E2E188AE-B19A-449F-A8E7-AE7C1A8667A6}" presName="text4" presStyleLbl="fgAcc4" presStyleIdx="0" presStyleCnt="2">
        <dgm:presLayoutVars>
          <dgm:chPref val="3"/>
        </dgm:presLayoutVars>
      </dgm:prSet>
      <dgm:spPr/>
    </dgm:pt>
    <dgm:pt modelId="{1F4AF7F2-CEF9-45CA-BB51-B17EECFE243E}" type="pres">
      <dgm:prSet presAssocID="{E2E188AE-B19A-449F-A8E7-AE7C1A8667A6}" presName="hierChild5" presStyleCnt="0"/>
      <dgm:spPr/>
    </dgm:pt>
    <dgm:pt modelId="{1B792327-F439-46A6-93EB-9946C130E462}" type="pres">
      <dgm:prSet presAssocID="{D7322D0C-8820-4CAE-BE5F-FB22C13BF95A}" presName="Name23" presStyleLbl="parChTrans1D4" presStyleIdx="1" presStyleCnt="2"/>
      <dgm:spPr/>
    </dgm:pt>
    <dgm:pt modelId="{0F22FD5C-BB6B-45D3-92E1-E5F9522FA46E}" type="pres">
      <dgm:prSet presAssocID="{CF564E99-D85E-4057-B9BD-4ED6590F2927}" presName="hierRoot4" presStyleCnt="0"/>
      <dgm:spPr/>
    </dgm:pt>
    <dgm:pt modelId="{770EB17D-30D7-4C86-9F21-56DF45CDB2BE}" type="pres">
      <dgm:prSet presAssocID="{CF564E99-D85E-4057-B9BD-4ED6590F2927}" presName="composite4" presStyleCnt="0"/>
      <dgm:spPr/>
    </dgm:pt>
    <dgm:pt modelId="{AF6EF913-9B40-4930-BECA-D6F33B8F1382}" type="pres">
      <dgm:prSet presAssocID="{CF564E99-D85E-4057-B9BD-4ED6590F2927}" presName="background4" presStyleLbl="node4" presStyleIdx="1" presStyleCnt="2"/>
      <dgm:spPr/>
    </dgm:pt>
    <dgm:pt modelId="{0CCB7B1C-879B-4FE1-B3BE-3733E1BC2029}" type="pres">
      <dgm:prSet presAssocID="{CF564E99-D85E-4057-B9BD-4ED6590F2927}" presName="text4" presStyleLbl="fgAcc4" presStyleIdx="1" presStyleCnt="2">
        <dgm:presLayoutVars>
          <dgm:chPref val="3"/>
        </dgm:presLayoutVars>
      </dgm:prSet>
      <dgm:spPr/>
    </dgm:pt>
    <dgm:pt modelId="{819629BE-2FBE-458F-8A8C-5AB39B9D9165}" type="pres">
      <dgm:prSet presAssocID="{CF564E99-D85E-4057-B9BD-4ED6590F2927}" presName="hierChild5" presStyleCnt="0"/>
      <dgm:spPr/>
    </dgm:pt>
    <dgm:pt modelId="{F31DE1C4-7A66-4581-937B-8B143230D0CB}" type="pres">
      <dgm:prSet presAssocID="{C816954C-0592-48B7-AD49-AEC5CC268847}" presName="Name17" presStyleLbl="parChTrans1D3" presStyleIdx="1" presStyleCnt="4"/>
      <dgm:spPr/>
    </dgm:pt>
    <dgm:pt modelId="{7BA49FEB-4873-4FA2-A689-43B17F9A691B}" type="pres">
      <dgm:prSet presAssocID="{9E6646EC-282B-4A0F-98CC-93A2B76C62B4}" presName="hierRoot3" presStyleCnt="0"/>
      <dgm:spPr/>
    </dgm:pt>
    <dgm:pt modelId="{88B451C8-6F35-4174-B044-E06E91446D15}" type="pres">
      <dgm:prSet presAssocID="{9E6646EC-282B-4A0F-98CC-93A2B76C62B4}" presName="composite3" presStyleCnt="0"/>
      <dgm:spPr/>
    </dgm:pt>
    <dgm:pt modelId="{D3CC26AC-F649-4354-82D4-DA1D92FFC2AF}" type="pres">
      <dgm:prSet presAssocID="{9E6646EC-282B-4A0F-98CC-93A2B76C62B4}" presName="background3" presStyleLbl="node3" presStyleIdx="1" presStyleCnt="4"/>
      <dgm:spPr/>
    </dgm:pt>
    <dgm:pt modelId="{DA1BB9C7-B4BA-4351-9E54-1D831C145422}" type="pres">
      <dgm:prSet presAssocID="{9E6646EC-282B-4A0F-98CC-93A2B76C62B4}" presName="text3" presStyleLbl="fgAcc3" presStyleIdx="1" presStyleCnt="4">
        <dgm:presLayoutVars>
          <dgm:chPref val="3"/>
        </dgm:presLayoutVars>
      </dgm:prSet>
      <dgm:spPr/>
    </dgm:pt>
    <dgm:pt modelId="{CB5F49BC-191A-4B5A-A990-543940682FF9}" type="pres">
      <dgm:prSet presAssocID="{9E6646EC-282B-4A0F-98CC-93A2B76C62B4}" presName="hierChild4" presStyleCnt="0"/>
      <dgm:spPr/>
    </dgm:pt>
    <dgm:pt modelId="{FF0A1F2E-D79F-4215-9536-E494DCE0145B}" type="pres">
      <dgm:prSet presAssocID="{E9F489C2-BFCB-4766-ACBD-878402DACC88}" presName="Name10" presStyleLbl="parChTrans1D2" presStyleIdx="1" presStyleCnt="2"/>
      <dgm:spPr/>
    </dgm:pt>
    <dgm:pt modelId="{2AE654AC-A245-4015-BC03-B5C114111370}" type="pres">
      <dgm:prSet presAssocID="{09088B2B-935C-4154-B8C4-954056DDB7E6}" presName="hierRoot2" presStyleCnt="0"/>
      <dgm:spPr/>
    </dgm:pt>
    <dgm:pt modelId="{37CAACBA-9126-4800-A0B6-8365F956C975}" type="pres">
      <dgm:prSet presAssocID="{09088B2B-935C-4154-B8C4-954056DDB7E6}" presName="composite2" presStyleCnt="0"/>
      <dgm:spPr/>
    </dgm:pt>
    <dgm:pt modelId="{B3C3CE96-A441-4606-8F25-D28E433CC5E8}" type="pres">
      <dgm:prSet presAssocID="{09088B2B-935C-4154-B8C4-954056DDB7E6}" presName="background2" presStyleLbl="node2" presStyleIdx="1" presStyleCnt="2"/>
      <dgm:spPr/>
    </dgm:pt>
    <dgm:pt modelId="{A1FCFA42-7FD1-49B3-9072-22ACBC730AAB}" type="pres">
      <dgm:prSet presAssocID="{09088B2B-935C-4154-B8C4-954056DDB7E6}" presName="text2" presStyleLbl="fgAcc2" presStyleIdx="1" presStyleCnt="2">
        <dgm:presLayoutVars>
          <dgm:chPref val="3"/>
        </dgm:presLayoutVars>
      </dgm:prSet>
      <dgm:spPr/>
    </dgm:pt>
    <dgm:pt modelId="{EF9B859A-4FC8-4012-AE79-4469BE498E10}" type="pres">
      <dgm:prSet presAssocID="{09088B2B-935C-4154-B8C4-954056DDB7E6}" presName="hierChild3" presStyleCnt="0"/>
      <dgm:spPr/>
    </dgm:pt>
    <dgm:pt modelId="{220A7039-D81A-4EE6-B4A2-E371F0480BBC}" type="pres">
      <dgm:prSet presAssocID="{A1517711-2EB9-4985-AFDA-D1801DB1B8D9}" presName="Name17" presStyleLbl="parChTrans1D3" presStyleIdx="2" presStyleCnt="4"/>
      <dgm:spPr/>
    </dgm:pt>
    <dgm:pt modelId="{63597D6F-86D9-4B27-A652-F760A02DEE0F}" type="pres">
      <dgm:prSet presAssocID="{DF2A8105-51B4-4936-8BA2-BA844F67A784}" presName="hierRoot3" presStyleCnt="0"/>
      <dgm:spPr/>
    </dgm:pt>
    <dgm:pt modelId="{2C321E50-FA41-4813-AFDF-A918813B11DF}" type="pres">
      <dgm:prSet presAssocID="{DF2A8105-51B4-4936-8BA2-BA844F67A784}" presName="composite3" presStyleCnt="0"/>
      <dgm:spPr/>
    </dgm:pt>
    <dgm:pt modelId="{E63F6A4D-B9B1-4DCB-810D-01C71BE183A3}" type="pres">
      <dgm:prSet presAssocID="{DF2A8105-51B4-4936-8BA2-BA844F67A784}" presName="background3" presStyleLbl="node3" presStyleIdx="2" presStyleCnt="4"/>
      <dgm:spPr/>
    </dgm:pt>
    <dgm:pt modelId="{EA51FE9D-1B3B-41E3-A616-EB1E798A6238}" type="pres">
      <dgm:prSet presAssocID="{DF2A8105-51B4-4936-8BA2-BA844F67A784}" presName="text3" presStyleLbl="fgAcc3" presStyleIdx="2" presStyleCnt="4">
        <dgm:presLayoutVars>
          <dgm:chPref val="3"/>
        </dgm:presLayoutVars>
      </dgm:prSet>
      <dgm:spPr/>
    </dgm:pt>
    <dgm:pt modelId="{3B1C427B-06D6-45A4-9ED9-A98588649D9B}" type="pres">
      <dgm:prSet presAssocID="{DF2A8105-51B4-4936-8BA2-BA844F67A784}" presName="hierChild4" presStyleCnt="0"/>
      <dgm:spPr/>
    </dgm:pt>
    <dgm:pt modelId="{0093D803-EBD9-4934-B9BF-65E98D4B13DB}" type="pres">
      <dgm:prSet presAssocID="{94852D93-AF45-41BE-B517-0BAAA4479C07}" presName="Name17" presStyleLbl="parChTrans1D3" presStyleIdx="3" presStyleCnt="4"/>
      <dgm:spPr/>
    </dgm:pt>
    <dgm:pt modelId="{7B470F73-D6DD-4477-8606-6D9E700033A7}" type="pres">
      <dgm:prSet presAssocID="{745678AF-B0F7-4E46-ACFA-6074108EA1E1}" presName="hierRoot3" presStyleCnt="0"/>
      <dgm:spPr/>
    </dgm:pt>
    <dgm:pt modelId="{BB147321-3AC9-4613-93EA-295611AD17B3}" type="pres">
      <dgm:prSet presAssocID="{745678AF-B0F7-4E46-ACFA-6074108EA1E1}" presName="composite3" presStyleCnt="0"/>
      <dgm:spPr/>
    </dgm:pt>
    <dgm:pt modelId="{BF1723B6-B7CB-41D6-8A3C-92320CE9EE01}" type="pres">
      <dgm:prSet presAssocID="{745678AF-B0F7-4E46-ACFA-6074108EA1E1}" presName="background3" presStyleLbl="node3" presStyleIdx="3" presStyleCnt="4"/>
      <dgm:spPr/>
    </dgm:pt>
    <dgm:pt modelId="{3EAC020E-277B-40E4-95F7-13398E2285C0}" type="pres">
      <dgm:prSet presAssocID="{745678AF-B0F7-4E46-ACFA-6074108EA1E1}" presName="text3" presStyleLbl="fgAcc3" presStyleIdx="3" presStyleCnt="4">
        <dgm:presLayoutVars>
          <dgm:chPref val="3"/>
        </dgm:presLayoutVars>
      </dgm:prSet>
      <dgm:spPr/>
    </dgm:pt>
    <dgm:pt modelId="{F565F8B8-779F-4140-8476-C31A8186E41D}" type="pres">
      <dgm:prSet presAssocID="{745678AF-B0F7-4E46-ACFA-6074108EA1E1}" presName="hierChild4" presStyleCnt="0"/>
      <dgm:spPr/>
    </dgm:pt>
  </dgm:ptLst>
  <dgm:cxnLst>
    <dgm:cxn modelId="{23039305-D18C-416D-9505-3F9C6ACA0713}" type="presOf" srcId="{745678AF-B0F7-4E46-ACFA-6074108EA1E1}" destId="{3EAC020E-277B-40E4-95F7-13398E2285C0}" srcOrd="0" destOrd="0" presId="urn:microsoft.com/office/officeart/2005/8/layout/hierarchy1"/>
    <dgm:cxn modelId="{0A41B90B-6753-49E3-8379-81433C937737}" srcId="{AEC649B3-7796-4B61-8C3B-758A4F962B0C}" destId="{6A6CC553-724F-49DD-9E18-997E321FAA57}" srcOrd="0" destOrd="0" parTransId="{D91799FB-6279-43A9-8373-3755A1EB5032}" sibTransId="{7E04075F-3DF9-4613-AA28-4A9560AFEFA1}"/>
    <dgm:cxn modelId="{C87D3510-6C15-4667-8C60-F49025AB966F}" type="presOf" srcId="{856A6601-1E22-4441-89C8-2CC7308143AB}" destId="{B59CFB91-B1F6-4923-856C-4A4D5C422AC6}" srcOrd="0" destOrd="0" presId="urn:microsoft.com/office/officeart/2005/8/layout/hierarchy1"/>
    <dgm:cxn modelId="{6F006F12-6DF9-44F5-8AEA-EC47A5B7B37A}" type="presOf" srcId="{E2E188AE-B19A-449F-A8E7-AE7C1A8667A6}" destId="{607DE540-7584-4DF1-9CC5-2C080BE581B6}" srcOrd="0" destOrd="0" presId="urn:microsoft.com/office/officeart/2005/8/layout/hierarchy1"/>
    <dgm:cxn modelId="{3FB4F913-A2EA-4DB4-8B44-B24280D06C37}" srcId="{2B2CA767-213E-4EC0-9822-8CC3BC47A39F}" destId="{AEC649B3-7796-4B61-8C3B-758A4F962B0C}" srcOrd="0" destOrd="0" parTransId="{95A683AC-AF9F-495F-A3FF-731FDCDB529F}" sibTransId="{32D99E06-F84D-4418-96A5-A9E19AE4B132}"/>
    <dgm:cxn modelId="{3415F314-4EBE-42F3-A7B0-2272D834ABF6}" type="presOf" srcId="{A1517711-2EB9-4985-AFDA-D1801DB1B8D9}" destId="{220A7039-D81A-4EE6-B4A2-E371F0480BBC}" srcOrd="0" destOrd="0" presId="urn:microsoft.com/office/officeart/2005/8/layout/hierarchy1"/>
    <dgm:cxn modelId="{C766315C-CFA4-4686-AA18-DAF431BBABD4}" srcId="{AEC649B3-7796-4B61-8C3B-758A4F962B0C}" destId="{09088B2B-935C-4154-B8C4-954056DDB7E6}" srcOrd="1" destOrd="0" parTransId="{E9F489C2-BFCB-4766-ACBD-878402DACC88}" sibTransId="{8F81702F-ABF1-4835-AD69-BF97902C1B3B}"/>
    <dgm:cxn modelId="{94CBAE62-79C9-4878-96AE-BE52AB6F51E9}" type="presOf" srcId="{E9F489C2-BFCB-4766-ACBD-878402DACC88}" destId="{FF0A1F2E-D79F-4215-9536-E494DCE0145B}" srcOrd="0" destOrd="0" presId="urn:microsoft.com/office/officeart/2005/8/layout/hierarchy1"/>
    <dgm:cxn modelId="{126B0A65-C7D9-4334-987A-8BAFF8B1A7C0}" type="presOf" srcId="{09088B2B-935C-4154-B8C4-954056DDB7E6}" destId="{A1FCFA42-7FD1-49B3-9072-22ACBC730AAB}" srcOrd="0" destOrd="0" presId="urn:microsoft.com/office/officeart/2005/8/layout/hierarchy1"/>
    <dgm:cxn modelId="{A1206E50-82C5-449C-85F0-16BA7EB16954}" type="presOf" srcId="{6A6CC553-724F-49DD-9E18-997E321FAA57}" destId="{246A55A6-17AA-4512-B9C7-9E5BCC88E90A}" srcOrd="0" destOrd="0" presId="urn:microsoft.com/office/officeart/2005/8/layout/hierarchy1"/>
    <dgm:cxn modelId="{BC39BB53-6A60-444E-A9BB-9FB48DED706E}" type="presOf" srcId="{94852D93-AF45-41BE-B517-0BAAA4479C07}" destId="{0093D803-EBD9-4934-B9BF-65E98D4B13DB}" srcOrd="0" destOrd="0" presId="urn:microsoft.com/office/officeart/2005/8/layout/hierarchy1"/>
    <dgm:cxn modelId="{B7A24059-F9AF-4CD6-BE88-CEC73570C4AB}" type="presOf" srcId="{8E9A4A76-45C1-4395-805D-A30402CADAE5}" destId="{47E6ECC4-8D66-43FA-8F51-8505897E99BE}" srcOrd="0" destOrd="0" presId="urn:microsoft.com/office/officeart/2005/8/layout/hierarchy1"/>
    <dgm:cxn modelId="{EB97EE84-BBC3-4487-B810-0883103D27EF}" srcId="{A3A8EFAB-EEEE-497A-A12F-D6A669E3A103}" destId="{CF564E99-D85E-4057-B9BD-4ED6590F2927}" srcOrd="1" destOrd="0" parTransId="{D7322D0C-8820-4CAE-BE5F-FB22C13BF95A}" sibTransId="{9118F70F-0DA6-4911-AC9D-C514C1426DBE}"/>
    <dgm:cxn modelId="{88EAC885-6FAE-4C37-A420-FD6E8B01F16B}" type="presOf" srcId="{A3A8EFAB-EEEE-497A-A12F-D6A669E3A103}" destId="{5FA36B5A-97A1-4FB6-81C2-707BE5615614}" srcOrd="0" destOrd="0" presId="urn:microsoft.com/office/officeart/2005/8/layout/hierarchy1"/>
    <dgm:cxn modelId="{A7875686-21A8-4400-BBD4-A7E1A22D838C}" type="presOf" srcId="{2B2CA767-213E-4EC0-9822-8CC3BC47A39F}" destId="{66A4E1AA-7B09-4B39-A6E8-D8D8014A7E4D}" srcOrd="0" destOrd="0" presId="urn:microsoft.com/office/officeart/2005/8/layout/hierarchy1"/>
    <dgm:cxn modelId="{7838D588-054D-4501-B7A3-A77A67E2ED27}" type="presOf" srcId="{C816954C-0592-48B7-AD49-AEC5CC268847}" destId="{F31DE1C4-7A66-4581-937B-8B143230D0CB}" srcOrd="0" destOrd="0" presId="urn:microsoft.com/office/officeart/2005/8/layout/hierarchy1"/>
    <dgm:cxn modelId="{9841B08C-1311-4FA2-B94A-D42AFA167551}" type="presOf" srcId="{CF564E99-D85E-4057-B9BD-4ED6590F2927}" destId="{0CCB7B1C-879B-4FE1-B3BE-3733E1BC2029}" srcOrd="0" destOrd="0" presId="urn:microsoft.com/office/officeart/2005/8/layout/hierarchy1"/>
    <dgm:cxn modelId="{E3C4D98C-5D0B-4057-932E-101D0EF31C5E}" type="presOf" srcId="{D7322D0C-8820-4CAE-BE5F-FB22C13BF95A}" destId="{1B792327-F439-46A6-93EB-9946C130E462}" srcOrd="0" destOrd="0" presId="urn:microsoft.com/office/officeart/2005/8/layout/hierarchy1"/>
    <dgm:cxn modelId="{E8DAB1A3-F4F4-448B-9AB2-3AEC1AC44719}" type="presOf" srcId="{DF2A8105-51B4-4936-8BA2-BA844F67A784}" destId="{EA51FE9D-1B3B-41E3-A616-EB1E798A6238}" srcOrd="0" destOrd="0" presId="urn:microsoft.com/office/officeart/2005/8/layout/hierarchy1"/>
    <dgm:cxn modelId="{D04EC2BE-62A2-444C-BAB4-A191550FF23C}" type="presOf" srcId="{AEC649B3-7796-4B61-8C3B-758A4F962B0C}" destId="{395A360A-A4BB-47C7-AE80-EAE7200B5983}" srcOrd="0" destOrd="0" presId="urn:microsoft.com/office/officeart/2005/8/layout/hierarchy1"/>
    <dgm:cxn modelId="{2C1B4DCF-A317-4B13-AB6A-D05D807F309A}" type="presOf" srcId="{D91799FB-6279-43A9-8373-3755A1EB5032}" destId="{E3818829-4F33-4395-8AC1-36908F3501B9}" srcOrd="0" destOrd="0" presId="urn:microsoft.com/office/officeart/2005/8/layout/hierarchy1"/>
    <dgm:cxn modelId="{8F6949D4-ECE9-4673-A55C-050F23A37D66}" srcId="{6A6CC553-724F-49DD-9E18-997E321FAA57}" destId="{A3A8EFAB-EEEE-497A-A12F-D6A669E3A103}" srcOrd="0" destOrd="0" parTransId="{8E9A4A76-45C1-4395-805D-A30402CADAE5}" sibTransId="{31A10CA0-AF5F-4BE7-BDAD-B1631B312AC8}"/>
    <dgm:cxn modelId="{506616DA-6708-4DA3-9664-67A4649231B5}" srcId="{6A6CC553-724F-49DD-9E18-997E321FAA57}" destId="{9E6646EC-282B-4A0F-98CC-93A2B76C62B4}" srcOrd="1" destOrd="0" parTransId="{C816954C-0592-48B7-AD49-AEC5CC268847}" sibTransId="{5036DCE1-515E-4155-8833-28BDEF993978}"/>
    <dgm:cxn modelId="{08AF55E7-255A-4471-A84F-F833903C7ABA}" srcId="{A3A8EFAB-EEEE-497A-A12F-D6A669E3A103}" destId="{E2E188AE-B19A-449F-A8E7-AE7C1A8667A6}" srcOrd="0" destOrd="0" parTransId="{856A6601-1E22-4441-89C8-2CC7308143AB}" sibTransId="{C22AE50E-C841-4574-A6AF-79F4063F479A}"/>
    <dgm:cxn modelId="{C67754F1-EA42-4E1A-90CA-1E43A148201F}" srcId="{09088B2B-935C-4154-B8C4-954056DDB7E6}" destId="{745678AF-B0F7-4E46-ACFA-6074108EA1E1}" srcOrd="1" destOrd="0" parTransId="{94852D93-AF45-41BE-B517-0BAAA4479C07}" sibTransId="{AC7A6875-E19E-44B6-89B4-D4AA37235185}"/>
    <dgm:cxn modelId="{071170F7-AF17-4795-AED8-9953AABC6894}" srcId="{09088B2B-935C-4154-B8C4-954056DDB7E6}" destId="{DF2A8105-51B4-4936-8BA2-BA844F67A784}" srcOrd="0" destOrd="0" parTransId="{A1517711-2EB9-4985-AFDA-D1801DB1B8D9}" sibTransId="{36979BB6-4E6F-4538-AC37-14BAC6B44CCC}"/>
    <dgm:cxn modelId="{01F95BFD-9FE8-430A-9D64-69A2524BB8B6}" type="presOf" srcId="{9E6646EC-282B-4A0F-98CC-93A2B76C62B4}" destId="{DA1BB9C7-B4BA-4351-9E54-1D831C145422}" srcOrd="0" destOrd="0" presId="urn:microsoft.com/office/officeart/2005/8/layout/hierarchy1"/>
    <dgm:cxn modelId="{D9CCD1CE-3A6A-4AB1-BF9E-97FC5A65D293}" type="presParOf" srcId="{66A4E1AA-7B09-4B39-A6E8-D8D8014A7E4D}" destId="{5CA38D1D-EC9D-47FC-B130-2875A89C1F52}" srcOrd="0" destOrd="0" presId="urn:microsoft.com/office/officeart/2005/8/layout/hierarchy1"/>
    <dgm:cxn modelId="{ED390AB6-31AE-41A5-B0AD-C126C447190D}" type="presParOf" srcId="{5CA38D1D-EC9D-47FC-B130-2875A89C1F52}" destId="{C335522C-4172-4D7F-BDD5-B142FB4AB03C}" srcOrd="0" destOrd="0" presId="urn:microsoft.com/office/officeart/2005/8/layout/hierarchy1"/>
    <dgm:cxn modelId="{8B33D2BA-5916-4141-B692-D25A51A9C749}" type="presParOf" srcId="{C335522C-4172-4D7F-BDD5-B142FB4AB03C}" destId="{27627D06-E5C3-4462-A3BE-A779A451050D}" srcOrd="0" destOrd="0" presId="urn:microsoft.com/office/officeart/2005/8/layout/hierarchy1"/>
    <dgm:cxn modelId="{495DD710-7714-4F3C-BF28-6C412DF7CF0B}" type="presParOf" srcId="{C335522C-4172-4D7F-BDD5-B142FB4AB03C}" destId="{395A360A-A4BB-47C7-AE80-EAE7200B5983}" srcOrd="1" destOrd="0" presId="urn:microsoft.com/office/officeart/2005/8/layout/hierarchy1"/>
    <dgm:cxn modelId="{3D2DF5AB-7F7E-4229-9BB6-4545C7BA8A12}" type="presParOf" srcId="{5CA38D1D-EC9D-47FC-B130-2875A89C1F52}" destId="{1C8E8FE6-3B0D-4727-B49E-8E6BF9F74CB2}" srcOrd="1" destOrd="0" presId="urn:microsoft.com/office/officeart/2005/8/layout/hierarchy1"/>
    <dgm:cxn modelId="{AA3CAB76-EABA-480B-A3DA-01F2EECF24A0}" type="presParOf" srcId="{1C8E8FE6-3B0D-4727-B49E-8E6BF9F74CB2}" destId="{E3818829-4F33-4395-8AC1-36908F3501B9}" srcOrd="0" destOrd="0" presId="urn:microsoft.com/office/officeart/2005/8/layout/hierarchy1"/>
    <dgm:cxn modelId="{603DB8C9-28F0-4694-8B2E-92C3690FABFE}" type="presParOf" srcId="{1C8E8FE6-3B0D-4727-B49E-8E6BF9F74CB2}" destId="{B8833322-0E9D-45A8-9CD7-E734FCD80F4E}" srcOrd="1" destOrd="0" presId="urn:microsoft.com/office/officeart/2005/8/layout/hierarchy1"/>
    <dgm:cxn modelId="{B3B5DDCB-4ED3-4316-9371-54B6A5D10CB2}" type="presParOf" srcId="{B8833322-0E9D-45A8-9CD7-E734FCD80F4E}" destId="{21F6A0AF-5EBD-4E03-9EED-9134BC9400C7}" srcOrd="0" destOrd="0" presId="urn:microsoft.com/office/officeart/2005/8/layout/hierarchy1"/>
    <dgm:cxn modelId="{E1A66F8A-00C0-4BC3-93D6-DEB51413DAFB}" type="presParOf" srcId="{21F6A0AF-5EBD-4E03-9EED-9134BC9400C7}" destId="{9B33C7D2-CB23-46B7-9D63-263642908B86}" srcOrd="0" destOrd="0" presId="urn:microsoft.com/office/officeart/2005/8/layout/hierarchy1"/>
    <dgm:cxn modelId="{F7C5795B-EF49-43D1-9DD2-77D38CD5B5CC}" type="presParOf" srcId="{21F6A0AF-5EBD-4E03-9EED-9134BC9400C7}" destId="{246A55A6-17AA-4512-B9C7-9E5BCC88E90A}" srcOrd="1" destOrd="0" presId="urn:microsoft.com/office/officeart/2005/8/layout/hierarchy1"/>
    <dgm:cxn modelId="{6BDC09AC-BAF9-41A8-BB54-08D39784D92D}" type="presParOf" srcId="{B8833322-0E9D-45A8-9CD7-E734FCD80F4E}" destId="{4AE14CB0-8038-4DEC-A7F7-601E1460F852}" srcOrd="1" destOrd="0" presId="urn:microsoft.com/office/officeart/2005/8/layout/hierarchy1"/>
    <dgm:cxn modelId="{745CD2F9-93C7-497A-A34F-59CF26851568}" type="presParOf" srcId="{4AE14CB0-8038-4DEC-A7F7-601E1460F852}" destId="{47E6ECC4-8D66-43FA-8F51-8505897E99BE}" srcOrd="0" destOrd="0" presId="urn:microsoft.com/office/officeart/2005/8/layout/hierarchy1"/>
    <dgm:cxn modelId="{09B0EFBB-5FE5-487E-97B0-16E316A93BE1}" type="presParOf" srcId="{4AE14CB0-8038-4DEC-A7F7-601E1460F852}" destId="{5D8A23D1-7F45-4667-8910-DC181E521BB9}" srcOrd="1" destOrd="0" presId="urn:microsoft.com/office/officeart/2005/8/layout/hierarchy1"/>
    <dgm:cxn modelId="{D872A61F-71A2-4454-BB7A-0C014D68AE45}" type="presParOf" srcId="{5D8A23D1-7F45-4667-8910-DC181E521BB9}" destId="{49E6BFAC-16AB-4881-8248-5CDFB15AF6A7}" srcOrd="0" destOrd="0" presId="urn:microsoft.com/office/officeart/2005/8/layout/hierarchy1"/>
    <dgm:cxn modelId="{11EC2CD4-6151-4E24-9213-FA345BCC7473}" type="presParOf" srcId="{49E6BFAC-16AB-4881-8248-5CDFB15AF6A7}" destId="{186894EF-54FE-4A77-BB80-6B5B30934028}" srcOrd="0" destOrd="0" presId="urn:microsoft.com/office/officeart/2005/8/layout/hierarchy1"/>
    <dgm:cxn modelId="{F227A952-4D38-43C6-BBFA-79D2E63AE554}" type="presParOf" srcId="{49E6BFAC-16AB-4881-8248-5CDFB15AF6A7}" destId="{5FA36B5A-97A1-4FB6-81C2-707BE5615614}" srcOrd="1" destOrd="0" presId="urn:microsoft.com/office/officeart/2005/8/layout/hierarchy1"/>
    <dgm:cxn modelId="{385AB53A-C4AA-42CF-82CD-75BA838A8032}" type="presParOf" srcId="{5D8A23D1-7F45-4667-8910-DC181E521BB9}" destId="{3A2FF35A-8C6C-4AA2-84D9-0988EF6B74AB}" srcOrd="1" destOrd="0" presId="urn:microsoft.com/office/officeart/2005/8/layout/hierarchy1"/>
    <dgm:cxn modelId="{4E556D95-5667-4EFD-8699-9D73160372F6}" type="presParOf" srcId="{3A2FF35A-8C6C-4AA2-84D9-0988EF6B74AB}" destId="{B59CFB91-B1F6-4923-856C-4A4D5C422AC6}" srcOrd="0" destOrd="0" presId="urn:microsoft.com/office/officeart/2005/8/layout/hierarchy1"/>
    <dgm:cxn modelId="{CD3A57E5-0C56-429B-BEB9-DFAE29F41E27}" type="presParOf" srcId="{3A2FF35A-8C6C-4AA2-84D9-0988EF6B74AB}" destId="{6D277F78-CE35-4CB2-9619-9CC59294E9F0}" srcOrd="1" destOrd="0" presId="urn:microsoft.com/office/officeart/2005/8/layout/hierarchy1"/>
    <dgm:cxn modelId="{C3520E2E-E0EF-4462-B90A-8778E19D731B}" type="presParOf" srcId="{6D277F78-CE35-4CB2-9619-9CC59294E9F0}" destId="{287CC6B7-8584-4311-8105-8C56A15F891C}" srcOrd="0" destOrd="0" presId="urn:microsoft.com/office/officeart/2005/8/layout/hierarchy1"/>
    <dgm:cxn modelId="{24074728-24F0-4FC0-9830-265ECD8AA2D4}" type="presParOf" srcId="{287CC6B7-8584-4311-8105-8C56A15F891C}" destId="{372C08B0-F570-48EA-A0FB-0E9757866A20}" srcOrd="0" destOrd="0" presId="urn:microsoft.com/office/officeart/2005/8/layout/hierarchy1"/>
    <dgm:cxn modelId="{848AA2F4-D2F2-4F27-BFEF-3ED3B0DC9CB3}" type="presParOf" srcId="{287CC6B7-8584-4311-8105-8C56A15F891C}" destId="{607DE540-7584-4DF1-9CC5-2C080BE581B6}" srcOrd="1" destOrd="0" presId="urn:microsoft.com/office/officeart/2005/8/layout/hierarchy1"/>
    <dgm:cxn modelId="{07DD295E-361B-43DA-903E-50C661EBA560}" type="presParOf" srcId="{6D277F78-CE35-4CB2-9619-9CC59294E9F0}" destId="{1F4AF7F2-CEF9-45CA-BB51-B17EECFE243E}" srcOrd="1" destOrd="0" presId="urn:microsoft.com/office/officeart/2005/8/layout/hierarchy1"/>
    <dgm:cxn modelId="{7DA5DB71-2069-442B-8012-8A6BA816D273}" type="presParOf" srcId="{3A2FF35A-8C6C-4AA2-84D9-0988EF6B74AB}" destId="{1B792327-F439-46A6-93EB-9946C130E462}" srcOrd="2" destOrd="0" presId="urn:microsoft.com/office/officeart/2005/8/layout/hierarchy1"/>
    <dgm:cxn modelId="{E034C947-7FB1-4328-80E0-C8CA9D9B4BED}" type="presParOf" srcId="{3A2FF35A-8C6C-4AA2-84D9-0988EF6B74AB}" destId="{0F22FD5C-BB6B-45D3-92E1-E5F9522FA46E}" srcOrd="3" destOrd="0" presId="urn:microsoft.com/office/officeart/2005/8/layout/hierarchy1"/>
    <dgm:cxn modelId="{62C0C0C4-9C6A-472C-89C0-8811E4ECCC9E}" type="presParOf" srcId="{0F22FD5C-BB6B-45D3-92E1-E5F9522FA46E}" destId="{770EB17D-30D7-4C86-9F21-56DF45CDB2BE}" srcOrd="0" destOrd="0" presId="urn:microsoft.com/office/officeart/2005/8/layout/hierarchy1"/>
    <dgm:cxn modelId="{4D355E9A-4A65-449B-90AA-6A9B491F2D8F}" type="presParOf" srcId="{770EB17D-30D7-4C86-9F21-56DF45CDB2BE}" destId="{AF6EF913-9B40-4930-BECA-D6F33B8F1382}" srcOrd="0" destOrd="0" presId="urn:microsoft.com/office/officeart/2005/8/layout/hierarchy1"/>
    <dgm:cxn modelId="{FFDC331B-2577-4E0E-BF38-9E28D01B7891}" type="presParOf" srcId="{770EB17D-30D7-4C86-9F21-56DF45CDB2BE}" destId="{0CCB7B1C-879B-4FE1-B3BE-3733E1BC2029}" srcOrd="1" destOrd="0" presId="urn:microsoft.com/office/officeart/2005/8/layout/hierarchy1"/>
    <dgm:cxn modelId="{0F570FC9-AFE9-4CC2-9E52-C216B3FA4DB7}" type="presParOf" srcId="{0F22FD5C-BB6B-45D3-92E1-E5F9522FA46E}" destId="{819629BE-2FBE-458F-8A8C-5AB39B9D9165}" srcOrd="1" destOrd="0" presId="urn:microsoft.com/office/officeart/2005/8/layout/hierarchy1"/>
    <dgm:cxn modelId="{92A80439-59A0-439C-A99A-3DF286E8416F}" type="presParOf" srcId="{4AE14CB0-8038-4DEC-A7F7-601E1460F852}" destId="{F31DE1C4-7A66-4581-937B-8B143230D0CB}" srcOrd="2" destOrd="0" presId="urn:microsoft.com/office/officeart/2005/8/layout/hierarchy1"/>
    <dgm:cxn modelId="{BABEABB8-725F-4923-AC2E-61DF42AC29CB}" type="presParOf" srcId="{4AE14CB0-8038-4DEC-A7F7-601E1460F852}" destId="{7BA49FEB-4873-4FA2-A689-43B17F9A691B}" srcOrd="3" destOrd="0" presId="urn:microsoft.com/office/officeart/2005/8/layout/hierarchy1"/>
    <dgm:cxn modelId="{037F6E1D-37AD-4B75-BA5E-9DF7EBCA1C97}" type="presParOf" srcId="{7BA49FEB-4873-4FA2-A689-43B17F9A691B}" destId="{88B451C8-6F35-4174-B044-E06E91446D15}" srcOrd="0" destOrd="0" presId="urn:microsoft.com/office/officeart/2005/8/layout/hierarchy1"/>
    <dgm:cxn modelId="{8D9B061D-C6C3-44A4-94D7-91C51DB7C97B}" type="presParOf" srcId="{88B451C8-6F35-4174-B044-E06E91446D15}" destId="{D3CC26AC-F649-4354-82D4-DA1D92FFC2AF}" srcOrd="0" destOrd="0" presId="urn:microsoft.com/office/officeart/2005/8/layout/hierarchy1"/>
    <dgm:cxn modelId="{592EA688-8F14-43F9-AB76-F6C42204D108}" type="presParOf" srcId="{88B451C8-6F35-4174-B044-E06E91446D15}" destId="{DA1BB9C7-B4BA-4351-9E54-1D831C145422}" srcOrd="1" destOrd="0" presId="urn:microsoft.com/office/officeart/2005/8/layout/hierarchy1"/>
    <dgm:cxn modelId="{009DE998-9925-49BB-8C5E-0FC9EF128BA5}" type="presParOf" srcId="{7BA49FEB-4873-4FA2-A689-43B17F9A691B}" destId="{CB5F49BC-191A-4B5A-A990-543940682FF9}" srcOrd="1" destOrd="0" presId="urn:microsoft.com/office/officeart/2005/8/layout/hierarchy1"/>
    <dgm:cxn modelId="{B8468716-0E19-45F2-9E74-EC23696D0E23}" type="presParOf" srcId="{1C8E8FE6-3B0D-4727-B49E-8E6BF9F74CB2}" destId="{FF0A1F2E-D79F-4215-9536-E494DCE0145B}" srcOrd="2" destOrd="0" presId="urn:microsoft.com/office/officeart/2005/8/layout/hierarchy1"/>
    <dgm:cxn modelId="{667EF9C9-E4D2-44AC-9358-7B02386F09E2}" type="presParOf" srcId="{1C8E8FE6-3B0D-4727-B49E-8E6BF9F74CB2}" destId="{2AE654AC-A245-4015-BC03-B5C114111370}" srcOrd="3" destOrd="0" presId="urn:microsoft.com/office/officeart/2005/8/layout/hierarchy1"/>
    <dgm:cxn modelId="{99EF5C6A-8FB5-4C50-8306-E03D9DF07769}" type="presParOf" srcId="{2AE654AC-A245-4015-BC03-B5C114111370}" destId="{37CAACBA-9126-4800-A0B6-8365F956C975}" srcOrd="0" destOrd="0" presId="urn:microsoft.com/office/officeart/2005/8/layout/hierarchy1"/>
    <dgm:cxn modelId="{0DBE9FEA-4ACA-4FB5-B26E-4056FBE2C67F}" type="presParOf" srcId="{37CAACBA-9126-4800-A0B6-8365F956C975}" destId="{B3C3CE96-A441-4606-8F25-D28E433CC5E8}" srcOrd="0" destOrd="0" presId="urn:microsoft.com/office/officeart/2005/8/layout/hierarchy1"/>
    <dgm:cxn modelId="{91C81433-51C4-42A6-BAF2-0329BA771AFF}" type="presParOf" srcId="{37CAACBA-9126-4800-A0B6-8365F956C975}" destId="{A1FCFA42-7FD1-49B3-9072-22ACBC730AAB}" srcOrd="1" destOrd="0" presId="urn:microsoft.com/office/officeart/2005/8/layout/hierarchy1"/>
    <dgm:cxn modelId="{4C7B9855-310E-4D34-9C4C-859CE035DB1C}" type="presParOf" srcId="{2AE654AC-A245-4015-BC03-B5C114111370}" destId="{EF9B859A-4FC8-4012-AE79-4469BE498E10}" srcOrd="1" destOrd="0" presId="urn:microsoft.com/office/officeart/2005/8/layout/hierarchy1"/>
    <dgm:cxn modelId="{3A956052-E008-4C65-977C-98CA7903F646}" type="presParOf" srcId="{EF9B859A-4FC8-4012-AE79-4469BE498E10}" destId="{220A7039-D81A-4EE6-B4A2-E371F0480BBC}" srcOrd="0" destOrd="0" presId="urn:microsoft.com/office/officeart/2005/8/layout/hierarchy1"/>
    <dgm:cxn modelId="{E5525BF8-C8DF-4206-8A24-F2D543315F8B}" type="presParOf" srcId="{EF9B859A-4FC8-4012-AE79-4469BE498E10}" destId="{63597D6F-86D9-4B27-A652-F760A02DEE0F}" srcOrd="1" destOrd="0" presId="urn:microsoft.com/office/officeart/2005/8/layout/hierarchy1"/>
    <dgm:cxn modelId="{3D6534E1-FFDC-4184-B2A2-2C5B91178961}" type="presParOf" srcId="{63597D6F-86D9-4B27-A652-F760A02DEE0F}" destId="{2C321E50-FA41-4813-AFDF-A918813B11DF}" srcOrd="0" destOrd="0" presId="urn:microsoft.com/office/officeart/2005/8/layout/hierarchy1"/>
    <dgm:cxn modelId="{5A897646-492C-4463-9355-4F0A94182E6E}" type="presParOf" srcId="{2C321E50-FA41-4813-AFDF-A918813B11DF}" destId="{E63F6A4D-B9B1-4DCB-810D-01C71BE183A3}" srcOrd="0" destOrd="0" presId="urn:microsoft.com/office/officeart/2005/8/layout/hierarchy1"/>
    <dgm:cxn modelId="{78188DF9-C3F9-4F4F-8BAD-235222A5E276}" type="presParOf" srcId="{2C321E50-FA41-4813-AFDF-A918813B11DF}" destId="{EA51FE9D-1B3B-41E3-A616-EB1E798A6238}" srcOrd="1" destOrd="0" presId="urn:microsoft.com/office/officeart/2005/8/layout/hierarchy1"/>
    <dgm:cxn modelId="{4B8D7BA9-06DD-4789-9ACC-DDC0A066CE81}" type="presParOf" srcId="{63597D6F-86D9-4B27-A652-F760A02DEE0F}" destId="{3B1C427B-06D6-45A4-9ED9-A98588649D9B}" srcOrd="1" destOrd="0" presId="urn:microsoft.com/office/officeart/2005/8/layout/hierarchy1"/>
    <dgm:cxn modelId="{89EC0933-47B2-4674-8832-7F275BBE85D3}" type="presParOf" srcId="{EF9B859A-4FC8-4012-AE79-4469BE498E10}" destId="{0093D803-EBD9-4934-B9BF-65E98D4B13DB}" srcOrd="2" destOrd="0" presId="urn:microsoft.com/office/officeart/2005/8/layout/hierarchy1"/>
    <dgm:cxn modelId="{8EB36CA5-87B2-493C-BC6A-2132C3222CF1}" type="presParOf" srcId="{EF9B859A-4FC8-4012-AE79-4469BE498E10}" destId="{7B470F73-D6DD-4477-8606-6D9E700033A7}" srcOrd="3" destOrd="0" presId="urn:microsoft.com/office/officeart/2005/8/layout/hierarchy1"/>
    <dgm:cxn modelId="{9A6967AE-31CA-4A15-A797-CEBD1E6A2600}" type="presParOf" srcId="{7B470F73-D6DD-4477-8606-6D9E700033A7}" destId="{BB147321-3AC9-4613-93EA-295611AD17B3}" srcOrd="0" destOrd="0" presId="urn:microsoft.com/office/officeart/2005/8/layout/hierarchy1"/>
    <dgm:cxn modelId="{9310935D-9C74-48BB-88CF-C731D0FF0FAC}" type="presParOf" srcId="{BB147321-3AC9-4613-93EA-295611AD17B3}" destId="{BF1723B6-B7CB-41D6-8A3C-92320CE9EE01}" srcOrd="0" destOrd="0" presId="urn:microsoft.com/office/officeart/2005/8/layout/hierarchy1"/>
    <dgm:cxn modelId="{3A92031A-CAA0-4ED0-9C99-D4593D7F7A25}" type="presParOf" srcId="{BB147321-3AC9-4613-93EA-295611AD17B3}" destId="{3EAC020E-277B-40E4-95F7-13398E2285C0}" srcOrd="1" destOrd="0" presId="urn:microsoft.com/office/officeart/2005/8/layout/hierarchy1"/>
    <dgm:cxn modelId="{5D0B7699-4377-4331-978C-BA566B85FB61}" type="presParOf" srcId="{7B470F73-D6DD-4477-8606-6D9E700033A7}" destId="{F565F8B8-779F-4140-8476-C31A8186E41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2CA767-213E-4EC0-9822-8CC3BC47A39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C649B3-7796-4B61-8C3B-758A4F962B0C}">
      <dgm:prSet phldrT="[Text]"/>
      <dgm:spPr/>
      <dgm:t>
        <a:bodyPr/>
        <a:lstStyle/>
        <a:p>
          <a:r>
            <a:rPr lang="en-US" dirty="0"/>
            <a:t>A</a:t>
          </a:r>
        </a:p>
      </dgm:t>
    </dgm:pt>
    <dgm:pt modelId="{95A683AC-AF9F-495F-A3FF-731FDCDB529F}" type="parTrans" cxnId="{3FB4F913-A2EA-4DB4-8B44-B24280D06C37}">
      <dgm:prSet/>
      <dgm:spPr/>
      <dgm:t>
        <a:bodyPr/>
        <a:lstStyle/>
        <a:p>
          <a:endParaRPr lang="en-US"/>
        </a:p>
      </dgm:t>
    </dgm:pt>
    <dgm:pt modelId="{32D99E06-F84D-4418-96A5-A9E19AE4B132}" type="sibTrans" cxnId="{3FB4F913-A2EA-4DB4-8B44-B24280D06C37}">
      <dgm:prSet/>
      <dgm:spPr/>
      <dgm:t>
        <a:bodyPr/>
        <a:lstStyle/>
        <a:p>
          <a:endParaRPr lang="en-US"/>
        </a:p>
      </dgm:t>
    </dgm:pt>
    <dgm:pt modelId="{6A6CC553-724F-49DD-9E18-997E321FAA57}">
      <dgm:prSet phldrT="[Text]"/>
      <dgm:spPr/>
      <dgm:t>
        <a:bodyPr/>
        <a:lstStyle/>
        <a:p>
          <a:r>
            <a:rPr lang="en-US" dirty="0"/>
            <a:t>B</a:t>
          </a:r>
        </a:p>
      </dgm:t>
    </dgm:pt>
    <dgm:pt modelId="{D91799FB-6279-43A9-8373-3755A1EB5032}" type="parTrans" cxnId="{0A41B90B-6753-49E3-8379-81433C937737}">
      <dgm:prSet/>
      <dgm:spPr/>
      <dgm:t>
        <a:bodyPr/>
        <a:lstStyle/>
        <a:p>
          <a:endParaRPr lang="en-US"/>
        </a:p>
      </dgm:t>
    </dgm:pt>
    <dgm:pt modelId="{7E04075F-3DF9-4613-AA28-4A9560AFEFA1}" type="sibTrans" cxnId="{0A41B90B-6753-49E3-8379-81433C937737}">
      <dgm:prSet/>
      <dgm:spPr/>
      <dgm:t>
        <a:bodyPr/>
        <a:lstStyle/>
        <a:p>
          <a:endParaRPr lang="en-US"/>
        </a:p>
      </dgm:t>
    </dgm:pt>
    <dgm:pt modelId="{9E6646EC-282B-4A0F-98CC-93A2B76C62B4}">
      <dgm:prSet phldrT="[Text]"/>
      <dgm:spPr/>
      <dgm:t>
        <a:bodyPr/>
        <a:lstStyle/>
        <a:p>
          <a:r>
            <a:rPr lang="en-US" dirty="0"/>
            <a:t>E</a:t>
          </a:r>
        </a:p>
      </dgm:t>
    </dgm:pt>
    <dgm:pt modelId="{C816954C-0592-48B7-AD49-AEC5CC268847}" type="parTrans" cxnId="{506616DA-6708-4DA3-9664-67A4649231B5}">
      <dgm:prSet/>
      <dgm:spPr/>
      <dgm:t>
        <a:bodyPr/>
        <a:lstStyle/>
        <a:p>
          <a:endParaRPr lang="en-US"/>
        </a:p>
      </dgm:t>
    </dgm:pt>
    <dgm:pt modelId="{5036DCE1-515E-4155-8833-28BDEF993978}" type="sibTrans" cxnId="{506616DA-6708-4DA3-9664-67A4649231B5}">
      <dgm:prSet/>
      <dgm:spPr/>
      <dgm:t>
        <a:bodyPr/>
        <a:lstStyle/>
        <a:p>
          <a:endParaRPr lang="en-US"/>
        </a:p>
      </dgm:t>
    </dgm:pt>
    <dgm:pt modelId="{09088B2B-935C-4154-B8C4-954056DDB7E6}">
      <dgm:prSet phldrT="[Text]"/>
      <dgm:spPr/>
      <dgm:t>
        <a:bodyPr/>
        <a:lstStyle/>
        <a:p>
          <a:r>
            <a:rPr lang="en-US" dirty="0"/>
            <a:t>C</a:t>
          </a:r>
        </a:p>
      </dgm:t>
    </dgm:pt>
    <dgm:pt modelId="{E9F489C2-BFCB-4766-ACBD-878402DACC88}" type="parTrans" cxnId="{C766315C-CFA4-4686-AA18-DAF431BBABD4}">
      <dgm:prSet/>
      <dgm:spPr/>
      <dgm:t>
        <a:bodyPr/>
        <a:lstStyle/>
        <a:p>
          <a:endParaRPr lang="en-US"/>
        </a:p>
      </dgm:t>
    </dgm:pt>
    <dgm:pt modelId="{8F81702F-ABF1-4835-AD69-BF97902C1B3B}" type="sibTrans" cxnId="{C766315C-CFA4-4686-AA18-DAF431BBABD4}">
      <dgm:prSet/>
      <dgm:spPr/>
      <dgm:t>
        <a:bodyPr/>
        <a:lstStyle/>
        <a:p>
          <a:endParaRPr lang="en-US"/>
        </a:p>
      </dgm:t>
    </dgm:pt>
    <dgm:pt modelId="{DF2A8105-51B4-4936-8BA2-BA844F67A784}">
      <dgm:prSet phldrT="[Text]"/>
      <dgm:spPr/>
      <dgm:t>
        <a:bodyPr/>
        <a:lstStyle/>
        <a:p>
          <a:r>
            <a:rPr lang="en-US" dirty="0"/>
            <a:t>F</a:t>
          </a:r>
        </a:p>
      </dgm:t>
    </dgm:pt>
    <dgm:pt modelId="{A1517711-2EB9-4985-AFDA-D1801DB1B8D9}" type="parTrans" cxnId="{071170F7-AF17-4795-AED8-9953AABC6894}">
      <dgm:prSet/>
      <dgm:spPr/>
      <dgm:t>
        <a:bodyPr/>
        <a:lstStyle/>
        <a:p>
          <a:endParaRPr lang="en-US"/>
        </a:p>
      </dgm:t>
    </dgm:pt>
    <dgm:pt modelId="{36979BB6-4E6F-4538-AC37-14BAC6B44CCC}" type="sibTrans" cxnId="{071170F7-AF17-4795-AED8-9953AABC6894}">
      <dgm:prSet/>
      <dgm:spPr/>
      <dgm:t>
        <a:bodyPr/>
        <a:lstStyle/>
        <a:p>
          <a:endParaRPr lang="en-US"/>
        </a:p>
      </dgm:t>
    </dgm:pt>
    <dgm:pt modelId="{745678AF-B0F7-4E46-ACFA-6074108EA1E1}">
      <dgm:prSet phldrT="[Text]"/>
      <dgm:spPr/>
      <dgm:t>
        <a:bodyPr/>
        <a:lstStyle/>
        <a:p>
          <a:r>
            <a:rPr lang="en-US" dirty="0"/>
            <a:t>G</a:t>
          </a:r>
        </a:p>
      </dgm:t>
    </dgm:pt>
    <dgm:pt modelId="{94852D93-AF45-41BE-B517-0BAAA4479C07}" type="parTrans" cxnId="{C67754F1-EA42-4E1A-90CA-1E43A148201F}">
      <dgm:prSet/>
      <dgm:spPr/>
      <dgm:t>
        <a:bodyPr/>
        <a:lstStyle/>
        <a:p>
          <a:endParaRPr lang="en-US"/>
        </a:p>
      </dgm:t>
    </dgm:pt>
    <dgm:pt modelId="{AC7A6875-E19E-44B6-89B4-D4AA37235185}" type="sibTrans" cxnId="{C67754F1-EA42-4E1A-90CA-1E43A148201F}">
      <dgm:prSet/>
      <dgm:spPr/>
      <dgm:t>
        <a:bodyPr/>
        <a:lstStyle/>
        <a:p>
          <a:endParaRPr lang="en-US"/>
        </a:p>
      </dgm:t>
    </dgm:pt>
    <dgm:pt modelId="{CF564E99-D85E-4057-B9BD-4ED6590F2927}">
      <dgm:prSet phldrT="[Text]"/>
      <dgm:spPr/>
      <dgm:t>
        <a:bodyPr/>
        <a:lstStyle/>
        <a:p>
          <a:r>
            <a:rPr lang="en-US" dirty="0"/>
            <a:t>I</a:t>
          </a:r>
        </a:p>
      </dgm:t>
    </dgm:pt>
    <dgm:pt modelId="{D7322D0C-8820-4CAE-BE5F-FB22C13BF95A}" type="parTrans" cxnId="{EB97EE84-BBC3-4487-B810-0883103D27EF}">
      <dgm:prSet/>
      <dgm:spPr/>
      <dgm:t>
        <a:bodyPr/>
        <a:lstStyle/>
        <a:p>
          <a:endParaRPr lang="en-US"/>
        </a:p>
      </dgm:t>
    </dgm:pt>
    <dgm:pt modelId="{9118F70F-0DA6-4911-AC9D-C514C1426DBE}" type="sibTrans" cxnId="{EB97EE84-BBC3-4487-B810-0883103D27EF}">
      <dgm:prSet/>
      <dgm:spPr/>
      <dgm:t>
        <a:bodyPr/>
        <a:lstStyle/>
        <a:p>
          <a:endParaRPr lang="en-US"/>
        </a:p>
      </dgm:t>
    </dgm:pt>
    <dgm:pt modelId="{E2E188AE-B19A-449F-A8E7-AE7C1A8667A6}">
      <dgm:prSet phldrT="[Text]"/>
      <dgm:spPr/>
      <dgm:t>
        <a:bodyPr/>
        <a:lstStyle/>
        <a:p>
          <a:r>
            <a:rPr lang="en-US" dirty="0"/>
            <a:t>H</a:t>
          </a:r>
        </a:p>
      </dgm:t>
    </dgm:pt>
    <dgm:pt modelId="{856A6601-1E22-4441-89C8-2CC7308143AB}" type="parTrans" cxnId="{08AF55E7-255A-4471-A84F-F833903C7ABA}">
      <dgm:prSet/>
      <dgm:spPr/>
      <dgm:t>
        <a:bodyPr/>
        <a:lstStyle/>
        <a:p>
          <a:endParaRPr lang="en-US"/>
        </a:p>
      </dgm:t>
    </dgm:pt>
    <dgm:pt modelId="{C22AE50E-C841-4574-A6AF-79F4063F479A}" type="sibTrans" cxnId="{08AF55E7-255A-4471-A84F-F833903C7ABA}">
      <dgm:prSet/>
      <dgm:spPr/>
      <dgm:t>
        <a:bodyPr/>
        <a:lstStyle/>
        <a:p>
          <a:endParaRPr lang="en-US"/>
        </a:p>
      </dgm:t>
    </dgm:pt>
    <dgm:pt modelId="{A3A8EFAB-EEEE-497A-A12F-D6A669E3A103}">
      <dgm:prSet phldrT="[Text]"/>
      <dgm:spPr/>
      <dgm:t>
        <a:bodyPr/>
        <a:lstStyle/>
        <a:p>
          <a:r>
            <a:rPr lang="en-US" dirty="0"/>
            <a:t>D</a:t>
          </a:r>
        </a:p>
      </dgm:t>
    </dgm:pt>
    <dgm:pt modelId="{31A10CA0-AF5F-4BE7-BDAD-B1631B312AC8}" type="sibTrans" cxnId="{8F6949D4-ECE9-4673-A55C-050F23A37D66}">
      <dgm:prSet/>
      <dgm:spPr/>
      <dgm:t>
        <a:bodyPr/>
        <a:lstStyle/>
        <a:p>
          <a:endParaRPr lang="en-US"/>
        </a:p>
      </dgm:t>
    </dgm:pt>
    <dgm:pt modelId="{8E9A4A76-45C1-4395-805D-A30402CADAE5}" type="parTrans" cxnId="{8F6949D4-ECE9-4673-A55C-050F23A37D66}">
      <dgm:prSet/>
      <dgm:spPr/>
      <dgm:t>
        <a:bodyPr/>
        <a:lstStyle/>
        <a:p>
          <a:endParaRPr lang="en-US"/>
        </a:p>
      </dgm:t>
    </dgm:pt>
    <dgm:pt modelId="{66A4E1AA-7B09-4B39-A6E8-D8D8014A7E4D}" type="pres">
      <dgm:prSet presAssocID="{2B2CA767-213E-4EC0-9822-8CC3BC47A3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CA38D1D-EC9D-47FC-B130-2875A89C1F52}" type="pres">
      <dgm:prSet presAssocID="{AEC649B3-7796-4B61-8C3B-758A4F962B0C}" presName="hierRoot1" presStyleCnt="0"/>
      <dgm:spPr/>
    </dgm:pt>
    <dgm:pt modelId="{C335522C-4172-4D7F-BDD5-B142FB4AB03C}" type="pres">
      <dgm:prSet presAssocID="{AEC649B3-7796-4B61-8C3B-758A4F962B0C}" presName="composite" presStyleCnt="0"/>
      <dgm:spPr/>
    </dgm:pt>
    <dgm:pt modelId="{27627D06-E5C3-4462-A3BE-A779A451050D}" type="pres">
      <dgm:prSet presAssocID="{AEC649B3-7796-4B61-8C3B-758A4F962B0C}" presName="background" presStyleLbl="node0" presStyleIdx="0" presStyleCnt="1"/>
      <dgm:spPr/>
    </dgm:pt>
    <dgm:pt modelId="{395A360A-A4BB-47C7-AE80-EAE7200B5983}" type="pres">
      <dgm:prSet presAssocID="{AEC649B3-7796-4B61-8C3B-758A4F962B0C}" presName="text" presStyleLbl="fgAcc0" presStyleIdx="0" presStyleCnt="1">
        <dgm:presLayoutVars>
          <dgm:chPref val="3"/>
        </dgm:presLayoutVars>
      </dgm:prSet>
      <dgm:spPr/>
    </dgm:pt>
    <dgm:pt modelId="{1C8E8FE6-3B0D-4727-B49E-8E6BF9F74CB2}" type="pres">
      <dgm:prSet presAssocID="{AEC649B3-7796-4B61-8C3B-758A4F962B0C}" presName="hierChild2" presStyleCnt="0"/>
      <dgm:spPr/>
    </dgm:pt>
    <dgm:pt modelId="{E3818829-4F33-4395-8AC1-36908F3501B9}" type="pres">
      <dgm:prSet presAssocID="{D91799FB-6279-43A9-8373-3755A1EB5032}" presName="Name10" presStyleLbl="parChTrans1D2" presStyleIdx="0" presStyleCnt="2"/>
      <dgm:spPr/>
    </dgm:pt>
    <dgm:pt modelId="{B8833322-0E9D-45A8-9CD7-E734FCD80F4E}" type="pres">
      <dgm:prSet presAssocID="{6A6CC553-724F-49DD-9E18-997E321FAA57}" presName="hierRoot2" presStyleCnt="0"/>
      <dgm:spPr/>
    </dgm:pt>
    <dgm:pt modelId="{21F6A0AF-5EBD-4E03-9EED-9134BC9400C7}" type="pres">
      <dgm:prSet presAssocID="{6A6CC553-724F-49DD-9E18-997E321FAA57}" presName="composite2" presStyleCnt="0"/>
      <dgm:spPr/>
    </dgm:pt>
    <dgm:pt modelId="{9B33C7D2-CB23-46B7-9D63-263642908B86}" type="pres">
      <dgm:prSet presAssocID="{6A6CC553-724F-49DD-9E18-997E321FAA57}" presName="background2" presStyleLbl="node2" presStyleIdx="0" presStyleCnt="2"/>
      <dgm:spPr/>
    </dgm:pt>
    <dgm:pt modelId="{246A55A6-17AA-4512-B9C7-9E5BCC88E90A}" type="pres">
      <dgm:prSet presAssocID="{6A6CC553-724F-49DD-9E18-997E321FAA57}" presName="text2" presStyleLbl="fgAcc2" presStyleIdx="0" presStyleCnt="2">
        <dgm:presLayoutVars>
          <dgm:chPref val="3"/>
        </dgm:presLayoutVars>
      </dgm:prSet>
      <dgm:spPr/>
    </dgm:pt>
    <dgm:pt modelId="{4AE14CB0-8038-4DEC-A7F7-601E1460F852}" type="pres">
      <dgm:prSet presAssocID="{6A6CC553-724F-49DD-9E18-997E321FAA57}" presName="hierChild3" presStyleCnt="0"/>
      <dgm:spPr/>
    </dgm:pt>
    <dgm:pt modelId="{47E6ECC4-8D66-43FA-8F51-8505897E99BE}" type="pres">
      <dgm:prSet presAssocID="{8E9A4A76-45C1-4395-805D-A30402CADAE5}" presName="Name17" presStyleLbl="parChTrans1D3" presStyleIdx="0" presStyleCnt="4"/>
      <dgm:spPr/>
    </dgm:pt>
    <dgm:pt modelId="{5D8A23D1-7F45-4667-8910-DC181E521BB9}" type="pres">
      <dgm:prSet presAssocID="{A3A8EFAB-EEEE-497A-A12F-D6A669E3A103}" presName="hierRoot3" presStyleCnt="0"/>
      <dgm:spPr/>
    </dgm:pt>
    <dgm:pt modelId="{49E6BFAC-16AB-4881-8248-5CDFB15AF6A7}" type="pres">
      <dgm:prSet presAssocID="{A3A8EFAB-EEEE-497A-A12F-D6A669E3A103}" presName="composite3" presStyleCnt="0"/>
      <dgm:spPr/>
    </dgm:pt>
    <dgm:pt modelId="{186894EF-54FE-4A77-BB80-6B5B30934028}" type="pres">
      <dgm:prSet presAssocID="{A3A8EFAB-EEEE-497A-A12F-D6A669E3A103}" presName="background3" presStyleLbl="node3" presStyleIdx="0" presStyleCnt="4"/>
      <dgm:spPr/>
    </dgm:pt>
    <dgm:pt modelId="{5FA36B5A-97A1-4FB6-81C2-707BE5615614}" type="pres">
      <dgm:prSet presAssocID="{A3A8EFAB-EEEE-497A-A12F-D6A669E3A103}" presName="text3" presStyleLbl="fgAcc3" presStyleIdx="0" presStyleCnt="4">
        <dgm:presLayoutVars>
          <dgm:chPref val="3"/>
        </dgm:presLayoutVars>
      </dgm:prSet>
      <dgm:spPr/>
    </dgm:pt>
    <dgm:pt modelId="{3A2FF35A-8C6C-4AA2-84D9-0988EF6B74AB}" type="pres">
      <dgm:prSet presAssocID="{A3A8EFAB-EEEE-497A-A12F-D6A669E3A103}" presName="hierChild4" presStyleCnt="0"/>
      <dgm:spPr/>
    </dgm:pt>
    <dgm:pt modelId="{B59CFB91-B1F6-4923-856C-4A4D5C422AC6}" type="pres">
      <dgm:prSet presAssocID="{856A6601-1E22-4441-89C8-2CC7308143AB}" presName="Name23" presStyleLbl="parChTrans1D4" presStyleIdx="0" presStyleCnt="2"/>
      <dgm:spPr/>
    </dgm:pt>
    <dgm:pt modelId="{6D277F78-CE35-4CB2-9619-9CC59294E9F0}" type="pres">
      <dgm:prSet presAssocID="{E2E188AE-B19A-449F-A8E7-AE7C1A8667A6}" presName="hierRoot4" presStyleCnt="0"/>
      <dgm:spPr/>
    </dgm:pt>
    <dgm:pt modelId="{287CC6B7-8584-4311-8105-8C56A15F891C}" type="pres">
      <dgm:prSet presAssocID="{E2E188AE-B19A-449F-A8E7-AE7C1A8667A6}" presName="composite4" presStyleCnt="0"/>
      <dgm:spPr/>
    </dgm:pt>
    <dgm:pt modelId="{372C08B0-F570-48EA-A0FB-0E9757866A20}" type="pres">
      <dgm:prSet presAssocID="{E2E188AE-B19A-449F-A8E7-AE7C1A8667A6}" presName="background4" presStyleLbl="node4" presStyleIdx="0" presStyleCnt="2"/>
      <dgm:spPr/>
    </dgm:pt>
    <dgm:pt modelId="{607DE540-7584-4DF1-9CC5-2C080BE581B6}" type="pres">
      <dgm:prSet presAssocID="{E2E188AE-B19A-449F-A8E7-AE7C1A8667A6}" presName="text4" presStyleLbl="fgAcc4" presStyleIdx="0" presStyleCnt="2">
        <dgm:presLayoutVars>
          <dgm:chPref val="3"/>
        </dgm:presLayoutVars>
      </dgm:prSet>
      <dgm:spPr/>
    </dgm:pt>
    <dgm:pt modelId="{1F4AF7F2-CEF9-45CA-BB51-B17EECFE243E}" type="pres">
      <dgm:prSet presAssocID="{E2E188AE-B19A-449F-A8E7-AE7C1A8667A6}" presName="hierChild5" presStyleCnt="0"/>
      <dgm:spPr/>
    </dgm:pt>
    <dgm:pt modelId="{1B792327-F439-46A6-93EB-9946C130E462}" type="pres">
      <dgm:prSet presAssocID="{D7322D0C-8820-4CAE-BE5F-FB22C13BF95A}" presName="Name23" presStyleLbl="parChTrans1D4" presStyleIdx="1" presStyleCnt="2"/>
      <dgm:spPr/>
    </dgm:pt>
    <dgm:pt modelId="{0F22FD5C-BB6B-45D3-92E1-E5F9522FA46E}" type="pres">
      <dgm:prSet presAssocID="{CF564E99-D85E-4057-B9BD-4ED6590F2927}" presName="hierRoot4" presStyleCnt="0"/>
      <dgm:spPr/>
    </dgm:pt>
    <dgm:pt modelId="{770EB17D-30D7-4C86-9F21-56DF45CDB2BE}" type="pres">
      <dgm:prSet presAssocID="{CF564E99-D85E-4057-B9BD-4ED6590F2927}" presName="composite4" presStyleCnt="0"/>
      <dgm:spPr/>
    </dgm:pt>
    <dgm:pt modelId="{AF6EF913-9B40-4930-BECA-D6F33B8F1382}" type="pres">
      <dgm:prSet presAssocID="{CF564E99-D85E-4057-B9BD-4ED6590F2927}" presName="background4" presStyleLbl="node4" presStyleIdx="1" presStyleCnt="2"/>
      <dgm:spPr/>
    </dgm:pt>
    <dgm:pt modelId="{0CCB7B1C-879B-4FE1-B3BE-3733E1BC2029}" type="pres">
      <dgm:prSet presAssocID="{CF564E99-D85E-4057-B9BD-4ED6590F2927}" presName="text4" presStyleLbl="fgAcc4" presStyleIdx="1" presStyleCnt="2">
        <dgm:presLayoutVars>
          <dgm:chPref val="3"/>
        </dgm:presLayoutVars>
      </dgm:prSet>
      <dgm:spPr/>
    </dgm:pt>
    <dgm:pt modelId="{819629BE-2FBE-458F-8A8C-5AB39B9D9165}" type="pres">
      <dgm:prSet presAssocID="{CF564E99-D85E-4057-B9BD-4ED6590F2927}" presName="hierChild5" presStyleCnt="0"/>
      <dgm:spPr/>
    </dgm:pt>
    <dgm:pt modelId="{F31DE1C4-7A66-4581-937B-8B143230D0CB}" type="pres">
      <dgm:prSet presAssocID="{C816954C-0592-48B7-AD49-AEC5CC268847}" presName="Name17" presStyleLbl="parChTrans1D3" presStyleIdx="1" presStyleCnt="4"/>
      <dgm:spPr/>
    </dgm:pt>
    <dgm:pt modelId="{7BA49FEB-4873-4FA2-A689-43B17F9A691B}" type="pres">
      <dgm:prSet presAssocID="{9E6646EC-282B-4A0F-98CC-93A2B76C62B4}" presName="hierRoot3" presStyleCnt="0"/>
      <dgm:spPr/>
    </dgm:pt>
    <dgm:pt modelId="{88B451C8-6F35-4174-B044-E06E91446D15}" type="pres">
      <dgm:prSet presAssocID="{9E6646EC-282B-4A0F-98CC-93A2B76C62B4}" presName="composite3" presStyleCnt="0"/>
      <dgm:spPr/>
    </dgm:pt>
    <dgm:pt modelId="{D3CC26AC-F649-4354-82D4-DA1D92FFC2AF}" type="pres">
      <dgm:prSet presAssocID="{9E6646EC-282B-4A0F-98CC-93A2B76C62B4}" presName="background3" presStyleLbl="node3" presStyleIdx="1" presStyleCnt="4"/>
      <dgm:spPr/>
    </dgm:pt>
    <dgm:pt modelId="{DA1BB9C7-B4BA-4351-9E54-1D831C145422}" type="pres">
      <dgm:prSet presAssocID="{9E6646EC-282B-4A0F-98CC-93A2B76C62B4}" presName="text3" presStyleLbl="fgAcc3" presStyleIdx="1" presStyleCnt="4">
        <dgm:presLayoutVars>
          <dgm:chPref val="3"/>
        </dgm:presLayoutVars>
      </dgm:prSet>
      <dgm:spPr/>
    </dgm:pt>
    <dgm:pt modelId="{CB5F49BC-191A-4B5A-A990-543940682FF9}" type="pres">
      <dgm:prSet presAssocID="{9E6646EC-282B-4A0F-98CC-93A2B76C62B4}" presName="hierChild4" presStyleCnt="0"/>
      <dgm:spPr/>
    </dgm:pt>
    <dgm:pt modelId="{FF0A1F2E-D79F-4215-9536-E494DCE0145B}" type="pres">
      <dgm:prSet presAssocID="{E9F489C2-BFCB-4766-ACBD-878402DACC88}" presName="Name10" presStyleLbl="parChTrans1D2" presStyleIdx="1" presStyleCnt="2"/>
      <dgm:spPr/>
    </dgm:pt>
    <dgm:pt modelId="{2AE654AC-A245-4015-BC03-B5C114111370}" type="pres">
      <dgm:prSet presAssocID="{09088B2B-935C-4154-B8C4-954056DDB7E6}" presName="hierRoot2" presStyleCnt="0"/>
      <dgm:spPr/>
    </dgm:pt>
    <dgm:pt modelId="{37CAACBA-9126-4800-A0B6-8365F956C975}" type="pres">
      <dgm:prSet presAssocID="{09088B2B-935C-4154-B8C4-954056DDB7E6}" presName="composite2" presStyleCnt="0"/>
      <dgm:spPr/>
    </dgm:pt>
    <dgm:pt modelId="{B3C3CE96-A441-4606-8F25-D28E433CC5E8}" type="pres">
      <dgm:prSet presAssocID="{09088B2B-935C-4154-B8C4-954056DDB7E6}" presName="background2" presStyleLbl="node2" presStyleIdx="1" presStyleCnt="2"/>
      <dgm:spPr/>
    </dgm:pt>
    <dgm:pt modelId="{A1FCFA42-7FD1-49B3-9072-22ACBC730AAB}" type="pres">
      <dgm:prSet presAssocID="{09088B2B-935C-4154-B8C4-954056DDB7E6}" presName="text2" presStyleLbl="fgAcc2" presStyleIdx="1" presStyleCnt="2">
        <dgm:presLayoutVars>
          <dgm:chPref val="3"/>
        </dgm:presLayoutVars>
      </dgm:prSet>
      <dgm:spPr/>
    </dgm:pt>
    <dgm:pt modelId="{EF9B859A-4FC8-4012-AE79-4469BE498E10}" type="pres">
      <dgm:prSet presAssocID="{09088B2B-935C-4154-B8C4-954056DDB7E6}" presName="hierChild3" presStyleCnt="0"/>
      <dgm:spPr/>
    </dgm:pt>
    <dgm:pt modelId="{220A7039-D81A-4EE6-B4A2-E371F0480BBC}" type="pres">
      <dgm:prSet presAssocID="{A1517711-2EB9-4985-AFDA-D1801DB1B8D9}" presName="Name17" presStyleLbl="parChTrans1D3" presStyleIdx="2" presStyleCnt="4"/>
      <dgm:spPr/>
    </dgm:pt>
    <dgm:pt modelId="{63597D6F-86D9-4B27-A652-F760A02DEE0F}" type="pres">
      <dgm:prSet presAssocID="{DF2A8105-51B4-4936-8BA2-BA844F67A784}" presName="hierRoot3" presStyleCnt="0"/>
      <dgm:spPr/>
    </dgm:pt>
    <dgm:pt modelId="{2C321E50-FA41-4813-AFDF-A918813B11DF}" type="pres">
      <dgm:prSet presAssocID="{DF2A8105-51B4-4936-8BA2-BA844F67A784}" presName="composite3" presStyleCnt="0"/>
      <dgm:spPr/>
    </dgm:pt>
    <dgm:pt modelId="{E63F6A4D-B9B1-4DCB-810D-01C71BE183A3}" type="pres">
      <dgm:prSet presAssocID="{DF2A8105-51B4-4936-8BA2-BA844F67A784}" presName="background3" presStyleLbl="node3" presStyleIdx="2" presStyleCnt="4"/>
      <dgm:spPr/>
    </dgm:pt>
    <dgm:pt modelId="{EA51FE9D-1B3B-41E3-A616-EB1E798A6238}" type="pres">
      <dgm:prSet presAssocID="{DF2A8105-51B4-4936-8BA2-BA844F67A784}" presName="text3" presStyleLbl="fgAcc3" presStyleIdx="2" presStyleCnt="4">
        <dgm:presLayoutVars>
          <dgm:chPref val="3"/>
        </dgm:presLayoutVars>
      </dgm:prSet>
      <dgm:spPr/>
    </dgm:pt>
    <dgm:pt modelId="{3B1C427B-06D6-45A4-9ED9-A98588649D9B}" type="pres">
      <dgm:prSet presAssocID="{DF2A8105-51B4-4936-8BA2-BA844F67A784}" presName="hierChild4" presStyleCnt="0"/>
      <dgm:spPr/>
    </dgm:pt>
    <dgm:pt modelId="{0093D803-EBD9-4934-B9BF-65E98D4B13DB}" type="pres">
      <dgm:prSet presAssocID="{94852D93-AF45-41BE-B517-0BAAA4479C07}" presName="Name17" presStyleLbl="parChTrans1D3" presStyleIdx="3" presStyleCnt="4"/>
      <dgm:spPr/>
    </dgm:pt>
    <dgm:pt modelId="{7B470F73-D6DD-4477-8606-6D9E700033A7}" type="pres">
      <dgm:prSet presAssocID="{745678AF-B0F7-4E46-ACFA-6074108EA1E1}" presName="hierRoot3" presStyleCnt="0"/>
      <dgm:spPr/>
    </dgm:pt>
    <dgm:pt modelId="{BB147321-3AC9-4613-93EA-295611AD17B3}" type="pres">
      <dgm:prSet presAssocID="{745678AF-B0F7-4E46-ACFA-6074108EA1E1}" presName="composite3" presStyleCnt="0"/>
      <dgm:spPr/>
    </dgm:pt>
    <dgm:pt modelId="{BF1723B6-B7CB-41D6-8A3C-92320CE9EE01}" type="pres">
      <dgm:prSet presAssocID="{745678AF-B0F7-4E46-ACFA-6074108EA1E1}" presName="background3" presStyleLbl="node3" presStyleIdx="3" presStyleCnt="4"/>
      <dgm:spPr/>
    </dgm:pt>
    <dgm:pt modelId="{3EAC020E-277B-40E4-95F7-13398E2285C0}" type="pres">
      <dgm:prSet presAssocID="{745678AF-B0F7-4E46-ACFA-6074108EA1E1}" presName="text3" presStyleLbl="fgAcc3" presStyleIdx="3" presStyleCnt="4">
        <dgm:presLayoutVars>
          <dgm:chPref val="3"/>
        </dgm:presLayoutVars>
      </dgm:prSet>
      <dgm:spPr/>
    </dgm:pt>
    <dgm:pt modelId="{F565F8B8-779F-4140-8476-C31A8186E41D}" type="pres">
      <dgm:prSet presAssocID="{745678AF-B0F7-4E46-ACFA-6074108EA1E1}" presName="hierChild4" presStyleCnt="0"/>
      <dgm:spPr/>
    </dgm:pt>
  </dgm:ptLst>
  <dgm:cxnLst>
    <dgm:cxn modelId="{0A41B90B-6753-49E3-8379-81433C937737}" srcId="{AEC649B3-7796-4B61-8C3B-758A4F962B0C}" destId="{6A6CC553-724F-49DD-9E18-997E321FAA57}" srcOrd="0" destOrd="0" parTransId="{D91799FB-6279-43A9-8373-3755A1EB5032}" sibTransId="{7E04075F-3DF9-4613-AA28-4A9560AFEFA1}"/>
    <dgm:cxn modelId="{3FB4F913-A2EA-4DB4-8B44-B24280D06C37}" srcId="{2B2CA767-213E-4EC0-9822-8CC3BC47A39F}" destId="{AEC649B3-7796-4B61-8C3B-758A4F962B0C}" srcOrd="0" destOrd="0" parTransId="{95A683AC-AF9F-495F-A3FF-731FDCDB529F}" sibTransId="{32D99E06-F84D-4418-96A5-A9E19AE4B132}"/>
    <dgm:cxn modelId="{D680762C-4B9A-4267-B878-536BFD5AC080}" type="presOf" srcId="{09088B2B-935C-4154-B8C4-954056DDB7E6}" destId="{A1FCFA42-7FD1-49B3-9072-22ACBC730AAB}" srcOrd="0" destOrd="0" presId="urn:microsoft.com/office/officeart/2005/8/layout/hierarchy1"/>
    <dgm:cxn modelId="{C766315C-CFA4-4686-AA18-DAF431BBABD4}" srcId="{AEC649B3-7796-4B61-8C3B-758A4F962B0C}" destId="{09088B2B-935C-4154-B8C4-954056DDB7E6}" srcOrd="1" destOrd="0" parTransId="{E9F489C2-BFCB-4766-ACBD-878402DACC88}" sibTransId="{8F81702F-ABF1-4835-AD69-BF97902C1B3B}"/>
    <dgm:cxn modelId="{97178D69-A529-48ED-A627-DFC04CE19EC8}" type="presOf" srcId="{856A6601-1E22-4441-89C8-2CC7308143AB}" destId="{B59CFB91-B1F6-4923-856C-4A4D5C422AC6}" srcOrd="0" destOrd="0" presId="urn:microsoft.com/office/officeart/2005/8/layout/hierarchy1"/>
    <dgm:cxn modelId="{1C611954-5AEA-4B39-A771-F3F48F62DD11}" type="presOf" srcId="{6A6CC553-724F-49DD-9E18-997E321FAA57}" destId="{246A55A6-17AA-4512-B9C7-9E5BCC88E90A}" srcOrd="0" destOrd="0" presId="urn:microsoft.com/office/officeart/2005/8/layout/hierarchy1"/>
    <dgm:cxn modelId="{B8364D58-A7F2-48D9-9D93-22D8AEF153D7}" type="presOf" srcId="{745678AF-B0F7-4E46-ACFA-6074108EA1E1}" destId="{3EAC020E-277B-40E4-95F7-13398E2285C0}" srcOrd="0" destOrd="0" presId="urn:microsoft.com/office/officeart/2005/8/layout/hierarchy1"/>
    <dgm:cxn modelId="{C1F3AE79-27AF-4F01-BD3C-118A3F36E16C}" type="presOf" srcId="{8E9A4A76-45C1-4395-805D-A30402CADAE5}" destId="{47E6ECC4-8D66-43FA-8F51-8505897E99BE}" srcOrd="0" destOrd="0" presId="urn:microsoft.com/office/officeart/2005/8/layout/hierarchy1"/>
    <dgm:cxn modelId="{32F4AF79-C474-471A-9457-85B991A6B0DF}" type="presOf" srcId="{AEC649B3-7796-4B61-8C3B-758A4F962B0C}" destId="{395A360A-A4BB-47C7-AE80-EAE7200B5983}" srcOrd="0" destOrd="0" presId="urn:microsoft.com/office/officeart/2005/8/layout/hierarchy1"/>
    <dgm:cxn modelId="{E7090D5A-CF7E-40DF-B59B-E5FB2B871BDE}" type="presOf" srcId="{CF564E99-D85E-4057-B9BD-4ED6590F2927}" destId="{0CCB7B1C-879B-4FE1-B3BE-3733E1BC2029}" srcOrd="0" destOrd="0" presId="urn:microsoft.com/office/officeart/2005/8/layout/hierarchy1"/>
    <dgm:cxn modelId="{EB97EE84-BBC3-4487-B810-0883103D27EF}" srcId="{A3A8EFAB-EEEE-497A-A12F-D6A669E3A103}" destId="{CF564E99-D85E-4057-B9BD-4ED6590F2927}" srcOrd="1" destOrd="0" parTransId="{D7322D0C-8820-4CAE-BE5F-FB22C13BF95A}" sibTransId="{9118F70F-0DA6-4911-AC9D-C514C1426DBE}"/>
    <dgm:cxn modelId="{A37004A4-800D-46D8-AEA8-957A25D7372F}" type="presOf" srcId="{A3A8EFAB-EEEE-497A-A12F-D6A669E3A103}" destId="{5FA36B5A-97A1-4FB6-81C2-707BE5615614}" srcOrd="0" destOrd="0" presId="urn:microsoft.com/office/officeart/2005/8/layout/hierarchy1"/>
    <dgm:cxn modelId="{4A7ACCB2-72DE-4FC8-AB8B-ACA936768525}" type="presOf" srcId="{9E6646EC-282B-4A0F-98CC-93A2B76C62B4}" destId="{DA1BB9C7-B4BA-4351-9E54-1D831C145422}" srcOrd="0" destOrd="0" presId="urn:microsoft.com/office/officeart/2005/8/layout/hierarchy1"/>
    <dgm:cxn modelId="{B87589B5-A160-446E-8F4D-9A6A81CD2ECD}" type="presOf" srcId="{D91799FB-6279-43A9-8373-3755A1EB5032}" destId="{E3818829-4F33-4395-8AC1-36908F3501B9}" srcOrd="0" destOrd="0" presId="urn:microsoft.com/office/officeart/2005/8/layout/hierarchy1"/>
    <dgm:cxn modelId="{A4124AB8-537C-4322-810F-304D504933BB}" type="presOf" srcId="{94852D93-AF45-41BE-B517-0BAAA4479C07}" destId="{0093D803-EBD9-4934-B9BF-65E98D4B13DB}" srcOrd="0" destOrd="0" presId="urn:microsoft.com/office/officeart/2005/8/layout/hierarchy1"/>
    <dgm:cxn modelId="{EA5736CB-CC3A-4D2C-8F34-B651CC377215}" type="presOf" srcId="{E2E188AE-B19A-449F-A8E7-AE7C1A8667A6}" destId="{607DE540-7584-4DF1-9CC5-2C080BE581B6}" srcOrd="0" destOrd="0" presId="urn:microsoft.com/office/officeart/2005/8/layout/hierarchy1"/>
    <dgm:cxn modelId="{7A5CEAD2-E09D-48C2-A8AE-3265ECD5DCED}" type="presOf" srcId="{2B2CA767-213E-4EC0-9822-8CC3BC47A39F}" destId="{66A4E1AA-7B09-4B39-A6E8-D8D8014A7E4D}" srcOrd="0" destOrd="0" presId="urn:microsoft.com/office/officeart/2005/8/layout/hierarchy1"/>
    <dgm:cxn modelId="{8F6949D4-ECE9-4673-A55C-050F23A37D66}" srcId="{6A6CC553-724F-49DD-9E18-997E321FAA57}" destId="{A3A8EFAB-EEEE-497A-A12F-D6A669E3A103}" srcOrd="0" destOrd="0" parTransId="{8E9A4A76-45C1-4395-805D-A30402CADAE5}" sibTransId="{31A10CA0-AF5F-4BE7-BDAD-B1631B312AC8}"/>
    <dgm:cxn modelId="{569946D6-E649-448E-B9E9-B51EF202B34C}" type="presOf" srcId="{C816954C-0592-48B7-AD49-AEC5CC268847}" destId="{F31DE1C4-7A66-4581-937B-8B143230D0CB}" srcOrd="0" destOrd="0" presId="urn:microsoft.com/office/officeart/2005/8/layout/hierarchy1"/>
    <dgm:cxn modelId="{506616DA-6708-4DA3-9664-67A4649231B5}" srcId="{6A6CC553-724F-49DD-9E18-997E321FAA57}" destId="{9E6646EC-282B-4A0F-98CC-93A2B76C62B4}" srcOrd="1" destOrd="0" parTransId="{C816954C-0592-48B7-AD49-AEC5CC268847}" sibTransId="{5036DCE1-515E-4155-8833-28BDEF993978}"/>
    <dgm:cxn modelId="{CC920BE2-1A5E-468C-83CC-8120D1E21178}" type="presOf" srcId="{E9F489C2-BFCB-4766-ACBD-878402DACC88}" destId="{FF0A1F2E-D79F-4215-9536-E494DCE0145B}" srcOrd="0" destOrd="0" presId="urn:microsoft.com/office/officeart/2005/8/layout/hierarchy1"/>
    <dgm:cxn modelId="{08AF55E7-255A-4471-A84F-F833903C7ABA}" srcId="{A3A8EFAB-EEEE-497A-A12F-D6A669E3A103}" destId="{E2E188AE-B19A-449F-A8E7-AE7C1A8667A6}" srcOrd="0" destOrd="0" parTransId="{856A6601-1E22-4441-89C8-2CC7308143AB}" sibTransId="{C22AE50E-C841-4574-A6AF-79F4063F479A}"/>
    <dgm:cxn modelId="{EED03CE9-7232-4F14-A827-1CF513D9215C}" type="presOf" srcId="{DF2A8105-51B4-4936-8BA2-BA844F67A784}" destId="{EA51FE9D-1B3B-41E3-A616-EB1E798A6238}" srcOrd="0" destOrd="0" presId="urn:microsoft.com/office/officeart/2005/8/layout/hierarchy1"/>
    <dgm:cxn modelId="{F9A919F1-27CB-4D05-A500-E1D5C0953F6B}" type="presOf" srcId="{A1517711-2EB9-4985-AFDA-D1801DB1B8D9}" destId="{220A7039-D81A-4EE6-B4A2-E371F0480BBC}" srcOrd="0" destOrd="0" presId="urn:microsoft.com/office/officeart/2005/8/layout/hierarchy1"/>
    <dgm:cxn modelId="{C67754F1-EA42-4E1A-90CA-1E43A148201F}" srcId="{09088B2B-935C-4154-B8C4-954056DDB7E6}" destId="{745678AF-B0F7-4E46-ACFA-6074108EA1E1}" srcOrd="1" destOrd="0" parTransId="{94852D93-AF45-41BE-B517-0BAAA4479C07}" sibTransId="{AC7A6875-E19E-44B6-89B4-D4AA37235185}"/>
    <dgm:cxn modelId="{C1FA70F2-4E5C-4ADF-AD74-D4A7A2510DAA}" type="presOf" srcId="{D7322D0C-8820-4CAE-BE5F-FB22C13BF95A}" destId="{1B792327-F439-46A6-93EB-9946C130E462}" srcOrd="0" destOrd="0" presId="urn:microsoft.com/office/officeart/2005/8/layout/hierarchy1"/>
    <dgm:cxn modelId="{071170F7-AF17-4795-AED8-9953AABC6894}" srcId="{09088B2B-935C-4154-B8C4-954056DDB7E6}" destId="{DF2A8105-51B4-4936-8BA2-BA844F67A784}" srcOrd="0" destOrd="0" parTransId="{A1517711-2EB9-4985-AFDA-D1801DB1B8D9}" sibTransId="{36979BB6-4E6F-4538-AC37-14BAC6B44CCC}"/>
    <dgm:cxn modelId="{5A6BCCCE-FAA0-40A0-9FD3-F1F308AC723B}" type="presParOf" srcId="{66A4E1AA-7B09-4B39-A6E8-D8D8014A7E4D}" destId="{5CA38D1D-EC9D-47FC-B130-2875A89C1F52}" srcOrd="0" destOrd="0" presId="urn:microsoft.com/office/officeart/2005/8/layout/hierarchy1"/>
    <dgm:cxn modelId="{18C242BE-BE77-4F21-B3BB-63C2E066E376}" type="presParOf" srcId="{5CA38D1D-EC9D-47FC-B130-2875A89C1F52}" destId="{C335522C-4172-4D7F-BDD5-B142FB4AB03C}" srcOrd="0" destOrd="0" presId="urn:microsoft.com/office/officeart/2005/8/layout/hierarchy1"/>
    <dgm:cxn modelId="{A74E0749-17C6-4052-A13C-B73AE99BD4BD}" type="presParOf" srcId="{C335522C-4172-4D7F-BDD5-B142FB4AB03C}" destId="{27627D06-E5C3-4462-A3BE-A779A451050D}" srcOrd="0" destOrd="0" presId="urn:microsoft.com/office/officeart/2005/8/layout/hierarchy1"/>
    <dgm:cxn modelId="{C693443E-D564-45D9-A5C6-1969030C8592}" type="presParOf" srcId="{C335522C-4172-4D7F-BDD5-B142FB4AB03C}" destId="{395A360A-A4BB-47C7-AE80-EAE7200B5983}" srcOrd="1" destOrd="0" presId="urn:microsoft.com/office/officeart/2005/8/layout/hierarchy1"/>
    <dgm:cxn modelId="{51DD430C-5646-4634-A38B-788F0E642749}" type="presParOf" srcId="{5CA38D1D-EC9D-47FC-B130-2875A89C1F52}" destId="{1C8E8FE6-3B0D-4727-B49E-8E6BF9F74CB2}" srcOrd="1" destOrd="0" presId="urn:microsoft.com/office/officeart/2005/8/layout/hierarchy1"/>
    <dgm:cxn modelId="{EF9A5882-506C-4241-BDC8-DA36818175C7}" type="presParOf" srcId="{1C8E8FE6-3B0D-4727-B49E-8E6BF9F74CB2}" destId="{E3818829-4F33-4395-8AC1-36908F3501B9}" srcOrd="0" destOrd="0" presId="urn:microsoft.com/office/officeart/2005/8/layout/hierarchy1"/>
    <dgm:cxn modelId="{809016F0-1EE9-4E93-882A-9CAB7029C250}" type="presParOf" srcId="{1C8E8FE6-3B0D-4727-B49E-8E6BF9F74CB2}" destId="{B8833322-0E9D-45A8-9CD7-E734FCD80F4E}" srcOrd="1" destOrd="0" presId="urn:microsoft.com/office/officeart/2005/8/layout/hierarchy1"/>
    <dgm:cxn modelId="{D0126C8E-8DA9-4222-AC60-51FB878EB75F}" type="presParOf" srcId="{B8833322-0E9D-45A8-9CD7-E734FCD80F4E}" destId="{21F6A0AF-5EBD-4E03-9EED-9134BC9400C7}" srcOrd="0" destOrd="0" presId="urn:microsoft.com/office/officeart/2005/8/layout/hierarchy1"/>
    <dgm:cxn modelId="{E6E4BF32-1EA6-46F9-AE4A-A027CB61AB91}" type="presParOf" srcId="{21F6A0AF-5EBD-4E03-9EED-9134BC9400C7}" destId="{9B33C7D2-CB23-46B7-9D63-263642908B86}" srcOrd="0" destOrd="0" presId="urn:microsoft.com/office/officeart/2005/8/layout/hierarchy1"/>
    <dgm:cxn modelId="{E7D35DF9-CA52-46DE-A581-5869B6701FB3}" type="presParOf" srcId="{21F6A0AF-5EBD-4E03-9EED-9134BC9400C7}" destId="{246A55A6-17AA-4512-B9C7-9E5BCC88E90A}" srcOrd="1" destOrd="0" presId="urn:microsoft.com/office/officeart/2005/8/layout/hierarchy1"/>
    <dgm:cxn modelId="{F6058691-30F9-4A5E-9F78-B58AAC59431B}" type="presParOf" srcId="{B8833322-0E9D-45A8-9CD7-E734FCD80F4E}" destId="{4AE14CB0-8038-4DEC-A7F7-601E1460F852}" srcOrd="1" destOrd="0" presId="urn:microsoft.com/office/officeart/2005/8/layout/hierarchy1"/>
    <dgm:cxn modelId="{14D44474-BF7E-4C42-816C-AC3B389DF92A}" type="presParOf" srcId="{4AE14CB0-8038-4DEC-A7F7-601E1460F852}" destId="{47E6ECC4-8D66-43FA-8F51-8505897E99BE}" srcOrd="0" destOrd="0" presId="urn:microsoft.com/office/officeart/2005/8/layout/hierarchy1"/>
    <dgm:cxn modelId="{B57C1C36-9B9D-4BFB-82DC-A8CC7511A718}" type="presParOf" srcId="{4AE14CB0-8038-4DEC-A7F7-601E1460F852}" destId="{5D8A23D1-7F45-4667-8910-DC181E521BB9}" srcOrd="1" destOrd="0" presId="urn:microsoft.com/office/officeart/2005/8/layout/hierarchy1"/>
    <dgm:cxn modelId="{E909A9C2-7C78-4355-9E0B-6F3A7CC1742A}" type="presParOf" srcId="{5D8A23D1-7F45-4667-8910-DC181E521BB9}" destId="{49E6BFAC-16AB-4881-8248-5CDFB15AF6A7}" srcOrd="0" destOrd="0" presId="urn:microsoft.com/office/officeart/2005/8/layout/hierarchy1"/>
    <dgm:cxn modelId="{41B6297B-BFB4-498E-AE85-30F85AF2AC09}" type="presParOf" srcId="{49E6BFAC-16AB-4881-8248-5CDFB15AF6A7}" destId="{186894EF-54FE-4A77-BB80-6B5B30934028}" srcOrd="0" destOrd="0" presId="urn:microsoft.com/office/officeart/2005/8/layout/hierarchy1"/>
    <dgm:cxn modelId="{B2D8F9BD-8B20-4352-A8E0-F6DC00209169}" type="presParOf" srcId="{49E6BFAC-16AB-4881-8248-5CDFB15AF6A7}" destId="{5FA36B5A-97A1-4FB6-81C2-707BE5615614}" srcOrd="1" destOrd="0" presId="urn:microsoft.com/office/officeart/2005/8/layout/hierarchy1"/>
    <dgm:cxn modelId="{F3C3530B-8BA6-4ED7-9A26-C46FB4882855}" type="presParOf" srcId="{5D8A23D1-7F45-4667-8910-DC181E521BB9}" destId="{3A2FF35A-8C6C-4AA2-84D9-0988EF6B74AB}" srcOrd="1" destOrd="0" presId="urn:microsoft.com/office/officeart/2005/8/layout/hierarchy1"/>
    <dgm:cxn modelId="{9B6C0671-91EF-4FBB-A327-D23DC2C43AD1}" type="presParOf" srcId="{3A2FF35A-8C6C-4AA2-84D9-0988EF6B74AB}" destId="{B59CFB91-B1F6-4923-856C-4A4D5C422AC6}" srcOrd="0" destOrd="0" presId="urn:microsoft.com/office/officeart/2005/8/layout/hierarchy1"/>
    <dgm:cxn modelId="{8B29DDA0-2EDE-47CC-8353-3C29A300D72C}" type="presParOf" srcId="{3A2FF35A-8C6C-4AA2-84D9-0988EF6B74AB}" destId="{6D277F78-CE35-4CB2-9619-9CC59294E9F0}" srcOrd="1" destOrd="0" presId="urn:microsoft.com/office/officeart/2005/8/layout/hierarchy1"/>
    <dgm:cxn modelId="{DADB65D0-1F1D-45CC-99B0-CAFAA18D3DA9}" type="presParOf" srcId="{6D277F78-CE35-4CB2-9619-9CC59294E9F0}" destId="{287CC6B7-8584-4311-8105-8C56A15F891C}" srcOrd="0" destOrd="0" presId="urn:microsoft.com/office/officeart/2005/8/layout/hierarchy1"/>
    <dgm:cxn modelId="{354D6EC0-7426-4F69-AD0C-C7F424E79598}" type="presParOf" srcId="{287CC6B7-8584-4311-8105-8C56A15F891C}" destId="{372C08B0-F570-48EA-A0FB-0E9757866A20}" srcOrd="0" destOrd="0" presId="urn:microsoft.com/office/officeart/2005/8/layout/hierarchy1"/>
    <dgm:cxn modelId="{EE11B76D-47C6-4DDB-A5C3-B28AFDF29264}" type="presParOf" srcId="{287CC6B7-8584-4311-8105-8C56A15F891C}" destId="{607DE540-7584-4DF1-9CC5-2C080BE581B6}" srcOrd="1" destOrd="0" presId="urn:microsoft.com/office/officeart/2005/8/layout/hierarchy1"/>
    <dgm:cxn modelId="{F53C20EF-56AC-443A-B32D-8F563BA41845}" type="presParOf" srcId="{6D277F78-CE35-4CB2-9619-9CC59294E9F0}" destId="{1F4AF7F2-CEF9-45CA-BB51-B17EECFE243E}" srcOrd="1" destOrd="0" presId="urn:microsoft.com/office/officeart/2005/8/layout/hierarchy1"/>
    <dgm:cxn modelId="{381A36A9-44B9-44AF-AA15-FC5A6502C8DA}" type="presParOf" srcId="{3A2FF35A-8C6C-4AA2-84D9-0988EF6B74AB}" destId="{1B792327-F439-46A6-93EB-9946C130E462}" srcOrd="2" destOrd="0" presId="urn:microsoft.com/office/officeart/2005/8/layout/hierarchy1"/>
    <dgm:cxn modelId="{BC914329-C1B9-4BF2-BDD8-0F695F5712CA}" type="presParOf" srcId="{3A2FF35A-8C6C-4AA2-84D9-0988EF6B74AB}" destId="{0F22FD5C-BB6B-45D3-92E1-E5F9522FA46E}" srcOrd="3" destOrd="0" presId="urn:microsoft.com/office/officeart/2005/8/layout/hierarchy1"/>
    <dgm:cxn modelId="{2A2945AF-5801-4F8F-940F-78EE83EE2688}" type="presParOf" srcId="{0F22FD5C-BB6B-45D3-92E1-E5F9522FA46E}" destId="{770EB17D-30D7-4C86-9F21-56DF45CDB2BE}" srcOrd="0" destOrd="0" presId="urn:microsoft.com/office/officeart/2005/8/layout/hierarchy1"/>
    <dgm:cxn modelId="{5EEA4682-5F46-47BB-9FE7-5A6D367F201B}" type="presParOf" srcId="{770EB17D-30D7-4C86-9F21-56DF45CDB2BE}" destId="{AF6EF913-9B40-4930-BECA-D6F33B8F1382}" srcOrd="0" destOrd="0" presId="urn:microsoft.com/office/officeart/2005/8/layout/hierarchy1"/>
    <dgm:cxn modelId="{49B87A0E-E62E-4F35-86E7-9D9FC6C413EC}" type="presParOf" srcId="{770EB17D-30D7-4C86-9F21-56DF45CDB2BE}" destId="{0CCB7B1C-879B-4FE1-B3BE-3733E1BC2029}" srcOrd="1" destOrd="0" presId="urn:microsoft.com/office/officeart/2005/8/layout/hierarchy1"/>
    <dgm:cxn modelId="{8F129E8B-1FB4-4D69-A1A4-BE55A38ECEC2}" type="presParOf" srcId="{0F22FD5C-BB6B-45D3-92E1-E5F9522FA46E}" destId="{819629BE-2FBE-458F-8A8C-5AB39B9D9165}" srcOrd="1" destOrd="0" presId="urn:microsoft.com/office/officeart/2005/8/layout/hierarchy1"/>
    <dgm:cxn modelId="{969AD8D9-0B80-44C8-A74D-17F4EBA36BF6}" type="presParOf" srcId="{4AE14CB0-8038-4DEC-A7F7-601E1460F852}" destId="{F31DE1C4-7A66-4581-937B-8B143230D0CB}" srcOrd="2" destOrd="0" presId="urn:microsoft.com/office/officeart/2005/8/layout/hierarchy1"/>
    <dgm:cxn modelId="{388924D0-459C-436F-AF64-A09AB9E8F125}" type="presParOf" srcId="{4AE14CB0-8038-4DEC-A7F7-601E1460F852}" destId="{7BA49FEB-4873-4FA2-A689-43B17F9A691B}" srcOrd="3" destOrd="0" presId="urn:microsoft.com/office/officeart/2005/8/layout/hierarchy1"/>
    <dgm:cxn modelId="{05C74497-01A3-4D10-B433-9A416F05104B}" type="presParOf" srcId="{7BA49FEB-4873-4FA2-A689-43B17F9A691B}" destId="{88B451C8-6F35-4174-B044-E06E91446D15}" srcOrd="0" destOrd="0" presId="urn:microsoft.com/office/officeart/2005/8/layout/hierarchy1"/>
    <dgm:cxn modelId="{4F13806A-BE01-413B-8DB3-C323B6E402C4}" type="presParOf" srcId="{88B451C8-6F35-4174-B044-E06E91446D15}" destId="{D3CC26AC-F649-4354-82D4-DA1D92FFC2AF}" srcOrd="0" destOrd="0" presId="urn:microsoft.com/office/officeart/2005/8/layout/hierarchy1"/>
    <dgm:cxn modelId="{D8C24EB8-F412-4F1D-A20D-0FCD93BF98E1}" type="presParOf" srcId="{88B451C8-6F35-4174-B044-E06E91446D15}" destId="{DA1BB9C7-B4BA-4351-9E54-1D831C145422}" srcOrd="1" destOrd="0" presId="urn:microsoft.com/office/officeart/2005/8/layout/hierarchy1"/>
    <dgm:cxn modelId="{8A4995A6-E46B-406B-81AE-3E1440C61B3A}" type="presParOf" srcId="{7BA49FEB-4873-4FA2-A689-43B17F9A691B}" destId="{CB5F49BC-191A-4B5A-A990-543940682FF9}" srcOrd="1" destOrd="0" presId="urn:microsoft.com/office/officeart/2005/8/layout/hierarchy1"/>
    <dgm:cxn modelId="{F9F618C9-1630-4190-B552-0D0943CD298B}" type="presParOf" srcId="{1C8E8FE6-3B0D-4727-B49E-8E6BF9F74CB2}" destId="{FF0A1F2E-D79F-4215-9536-E494DCE0145B}" srcOrd="2" destOrd="0" presId="urn:microsoft.com/office/officeart/2005/8/layout/hierarchy1"/>
    <dgm:cxn modelId="{FBD79F0B-C926-4853-BFBD-42EFD0080075}" type="presParOf" srcId="{1C8E8FE6-3B0D-4727-B49E-8E6BF9F74CB2}" destId="{2AE654AC-A245-4015-BC03-B5C114111370}" srcOrd="3" destOrd="0" presId="urn:microsoft.com/office/officeart/2005/8/layout/hierarchy1"/>
    <dgm:cxn modelId="{14FB3719-7BE8-410C-AF52-1821181D34AD}" type="presParOf" srcId="{2AE654AC-A245-4015-BC03-B5C114111370}" destId="{37CAACBA-9126-4800-A0B6-8365F956C975}" srcOrd="0" destOrd="0" presId="urn:microsoft.com/office/officeart/2005/8/layout/hierarchy1"/>
    <dgm:cxn modelId="{DE8A3220-E033-4AF1-937A-1BFD5187DE69}" type="presParOf" srcId="{37CAACBA-9126-4800-A0B6-8365F956C975}" destId="{B3C3CE96-A441-4606-8F25-D28E433CC5E8}" srcOrd="0" destOrd="0" presId="urn:microsoft.com/office/officeart/2005/8/layout/hierarchy1"/>
    <dgm:cxn modelId="{4FB415F0-02BC-4359-9423-4EC7EA7D959E}" type="presParOf" srcId="{37CAACBA-9126-4800-A0B6-8365F956C975}" destId="{A1FCFA42-7FD1-49B3-9072-22ACBC730AAB}" srcOrd="1" destOrd="0" presId="urn:microsoft.com/office/officeart/2005/8/layout/hierarchy1"/>
    <dgm:cxn modelId="{543AF26A-8776-4BBB-B257-FFAB752F7E28}" type="presParOf" srcId="{2AE654AC-A245-4015-BC03-B5C114111370}" destId="{EF9B859A-4FC8-4012-AE79-4469BE498E10}" srcOrd="1" destOrd="0" presId="urn:microsoft.com/office/officeart/2005/8/layout/hierarchy1"/>
    <dgm:cxn modelId="{26952558-5A3A-4E8A-89F7-A7233AFC9162}" type="presParOf" srcId="{EF9B859A-4FC8-4012-AE79-4469BE498E10}" destId="{220A7039-D81A-4EE6-B4A2-E371F0480BBC}" srcOrd="0" destOrd="0" presId="urn:microsoft.com/office/officeart/2005/8/layout/hierarchy1"/>
    <dgm:cxn modelId="{D882ADF0-A405-4C16-B7B9-8CD9AF294ADA}" type="presParOf" srcId="{EF9B859A-4FC8-4012-AE79-4469BE498E10}" destId="{63597D6F-86D9-4B27-A652-F760A02DEE0F}" srcOrd="1" destOrd="0" presId="urn:microsoft.com/office/officeart/2005/8/layout/hierarchy1"/>
    <dgm:cxn modelId="{C9959156-00D1-4E04-AF40-58D87E518952}" type="presParOf" srcId="{63597D6F-86D9-4B27-A652-F760A02DEE0F}" destId="{2C321E50-FA41-4813-AFDF-A918813B11DF}" srcOrd="0" destOrd="0" presId="urn:microsoft.com/office/officeart/2005/8/layout/hierarchy1"/>
    <dgm:cxn modelId="{FE862A62-7F2D-4C26-8AFA-AD0D3663A391}" type="presParOf" srcId="{2C321E50-FA41-4813-AFDF-A918813B11DF}" destId="{E63F6A4D-B9B1-4DCB-810D-01C71BE183A3}" srcOrd="0" destOrd="0" presId="urn:microsoft.com/office/officeart/2005/8/layout/hierarchy1"/>
    <dgm:cxn modelId="{F2F07820-7170-4844-A2F6-9072F7AA4899}" type="presParOf" srcId="{2C321E50-FA41-4813-AFDF-A918813B11DF}" destId="{EA51FE9D-1B3B-41E3-A616-EB1E798A6238}" srcOrd="1" destOrd="0" presId="urn:microsoft.com/office/officeart/2005/8/layout/hierarchy1"/>
    <dgm:cxn modelId="{6138CD55-890D-4E1E-9429-8F31D8100B2A}" type="presParOf" srcId="{63597D6F-86D9-4B27-A652-F760A02DEE0F}" destId="{3B1C427B-06D6-45A4-9ED9-A98588649D9B}" srcOrd="1" destOrd="0" presId="urn:microsoft.com/office/officeart/2005/8/layout/hierarchy1"/>
    <dgm:cxn modelId="{F14808A0-0AE8-4B7C-AC39-A0760F50C119}" type="presParOf" srcId="{EF9B859A-4FC8-4012-AE79-4469BE498E10}" destId="{0093D803-EBD9-4934-B9BF-65E98D4B13DB}" srcOrd="2" destOrd="0" presId="urn:microsoft.com/office/officeart/2005/8/layout/hierarchy1"/>
    <dgm:cxn modelId="{8FBF085F-E639-4D4E-8FD3-82E2E36EB744}" type="presParOf" srcId="{EF9B859A-4FC8-4012-AE79-4469BE498E10}" destId="{7B470F73-D6DD-4477-8606-6D9E700033A7}" srcOrd="3" destOrd="0" presId="urn:microsoft.com/office/officeart/2005/8/layout/hierarchy1"/>
    <dgm:cxn modelId="{21D4A508-0C5A-4BE6-ACE8-320D8FC22089}" type="presParOf" srcId="{7B470F73-D6DD-4477-8606-6D9E700033A7}" destId="{BB147321-3AC9-4613-93EA-295611AD17B3}" srcOrd="0" destOrd="0" presId="urn:microsoft.com/office/officeart/2005/8/layout/hierarchy1"/>
    <dgm:cxn modelId="{44AD5E02-C8EC-4FB0-B5DC-1DBF21595A74}" type="presParOf" srcId="{BB147321-3AC9-4613-93EA-295611AD17B3}" destId="{BF1723B6-B7CB-41D6-8A3C-92320CE9EE01}" srcOrd="0" destOrd="0" presId="urn:microsoft.com/office/officeart/2005/8/layout/hierarchy1"/>
    <dgm:cxn modelId="{44488A3D-1432-4E31-8F10-A3608E563623}" type="presParOf" srcId="{BB147321-3AC9-4613-93EA-295611AD17B3}" destId="{3EAC020E-277B-40E4-95F7-13398E2285C0}" srcOrd="1" destOrd="0" presId="urn:microsoft.com/office/officeart/2005/8/layout/hierarchy1"/>
    <dgm:cxn modelId="{6E2E1D10-D49A-4296-B2F0-0AFF92C46A3B}" type="presParOf" srcId="{7B470F73-D6DD-4477-8606-6D9E700033A7}" destId="{F565F8B8-779F-4140-8476-C31A8186E41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2CA767-213E-4EC0-9822-8CC3BC47A39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C649B3-7796-4B61-8C3B-758A4F962B0C}">
      <dgm:prSet phldrT="[Text]"/>
      <dgm:spPr/>
      <dgm:t>
        <a:bodyPr/>
        <a:lstStyle/>
        <a:p>
          <a:r>
            <a:rPr lang="en-US" dirty="0"/>
            <a:t>A</a:t>
          </a:r>
        </a:p>
      </dgm:t>
    </dgm:pt>
    <dgm:pt modelId="{95A683AC-AF9F-495F-A3FF-731FDCDB529F}" type="parTrans" cxnId="{3FB4F913-A2EA-4DB4-8B44-B24280D06C37}">
      <dgm:prSet/>
      <dgm:spPr/>
      <dgm:t>
        <a:bodyPr/>
        <a:lstStyle/>
        <a:p>
          <a:endParaRPr lang="en-US"/>
        </a:p>
      </dgm:t>
    </dgm:pt>
    <dgm:pt modelId="{32D99E06-F84D-4418-96A5-A9E19AE4B132}" type="sibTrans" cxnId="{3FB4F913-A2EA-4DB4-8B44-B24280D06C37}">
      <dgm:prSet/>
      <dgm:spPr/>
      <dgm:t>
        <a:bodyPr/>
        <a:lstStyle/>
        <a:p>
          <a:endParaRPr lang="en-US"/>
        </a:p>
      </dgm:t>
    </dgm:pt>
    <dgm:pt modelId="{6A6CC553-724F-49DD-9E18-997E321FAA57}">
      <dgm:prSet phldrT="[Text]"/>
      <dgm:spPr/>
      <dgm:t>
        <a:bodyPr/>
        <a:lstStyle/>
        <a:p>
          <a:r>
            <a:rPr lang="en-US" dirty="0"/>
            <a:t>B</a:t>
          </a:r>
        </a:p>
      </dgm:t>
    </dgm:pt>
    <dgm:pt modelId="{D91799FB-6279-43A9-8373-3755A1EB5032}" type="parTrans" cxnId="{0A41B90B-6753-49E3-8379-81433C937737}">
      <dgm:prSet/>
      <dgm:spPr/>
      <dgm:t>
        <a:bodyPr/>
        <a:lstStyle/>
        <a:p>
          <a:endParaRPr lang="en-US"/>
        </a:p>
      </dgm:t>
    </dgm:pt>
    <dgm:pt modelId="{7E04075F-3DF9-4613-AA28-4A9560AFEFA1}" type="sibTrans" cxnId="{0A41B90B-6753-49E3-8379-81433C937737}">
      <dgm:prSet/>
      <dgm:spPr/>
      <dgm:t>
        <a:bodyPr/>
        <a:lstStyle/>
        <a:p>
          <a:endParaRPr lang="en-US"/>
        </a:p>
      </dgm:t>
    </dgm:pt>
    <dgm:pt modelId="{9E6646EC-282B-4A0F-98CC-93A2B76C62B4}">
      <dgm:prSet phldrT="[Text]"/>
      <dgm:spPr/>
      <dgm:t>
        <a:bodyPr/>
        <a:lstStyle/>
        <a:p>
          <a:r>
            <a:rPr lang="en-US" dirty="0"/>
            <a:t>E</a:t>
          </a:r>
        </a:p>
      </dgm:t>
    </dgm:pt>
    <dgm:pt modelId="{C816954C-0592-48B7-AD49-AEC5CC268847}" type="parTrans" cxnId="{506616DA-6708-4DA3-9664-67A4649231B5}">
      <dgm:prSet/>
      <dgm:spPr/>
      <dgm:t>
        <a:bodyPr/>
        <a:lstStyle/>
        <a:p>
          <a:endParaRPr lang="en-US"/>
        </a:p>
      </dgm:t>
    </dgm:pt>
    <dgm:pt modelId="{5036DCE1-515E-4155-8833-28BDEF993978}" type="sibTrans" cxnId="{506616DA-6708-4DA3-9664-67A4649231B5}">
      <dgm:prSet/>
      <dgm:spPr/>
      <dgm:t>
        <a:bodyPr/>
        <a:lstStyle/>
        <a:p>
          <a:endParaRPr lang="en-US"/>
        </a:p>
      </dgm:t>
    </dgm:pt>
    <dgm:pt modelId="{09088B2B-935C-4154-B8C4-954056DDB7E6}">
      <dgm:prSet phldrT="[Text]"/>
      <dgm:spPr/>
      <dgm:t>
        <a:bodyPr/>
        <a:lstStyle/>
        <a:p>
          <a:r>
            <a:rPr lang="en-US" dirty="0"/>
            <a:t>C</a:t>
          </a:r>
        </a:p>
      </dgm:t>
    </dgm:pt>
    <dgm:pt modelId="{E9F489C2-BFCB-4766-ACBD-878402DACC88}" type="parTrans" cxnId="{C766315C-CFA4-4686-AA18-DAF431BBABD4}">
      <dgm:prSet/>
      <dgm:spPr/>
      <dgm:t>
        <a:bodyPr/>
        <a:lstStyle/>
        <a:p>
          <a:endParaRPr lang="en-US"/>
        </a:p>
      </dgm:t>
    </dgm:pt>
    <dgm:pt modelId="{8F81702F-ABF1-4835-AD69-BF97902C1B3B}" type="sibTrans" cxnId="{C766315C-CFA4-4686-AA18-DAF431BBABD4}">
      <dgm:prSet/>
      <dgm:spPr/>
      <dgm:t>
        <a:bodyPr/>
        <a:lstStyle/>
        <a:p>
          <a:endParaRPr lang="en-US"/>
        </a:p>
      </dgm:t>
    </dgm:pt>
    <dgm:pt modelId="{DF2A8105-51B4-4936-8BA2-BA844F67A784}">
      <dgm:prSet phldrT="[Text]"/>
      <dgm:spPr/>
      <dgm:t>
        <a:bodyPr/>
        <a:lstStyle/>
        <a:p>
          <a:r>
            <a:rPr lang="en-US" dirty="0"/>
            <a:t>F</a:t>
          </a:r>
        </a:p>
      </dgm:t>
    </dgm:pt>
    <dgm:pt modelId="{A1517711-2EB9-4985-AFDA-D1801DB1B8D9}" type="parTrans" cxnId="{071170F7-AF17-4795-AED8-9953AABC6894}">
      <dgm:prSet/>
      <dgm:spPr/>
      <dgm:t>
        <a:bodyPr/>
        <a:lstStyle/>
        <a:p>
          <a:endParaRPr lang="en-US"/>
        </a:p>
      </dgm:t>
    </dgm:pt>
    <dgm:pt modelId="{36979BB6-4E6F-4538-AC37-14BAC6B44CCC}" type="sibTrans" cxnId="{071170F7-AF17-4795-AED8-9953AABC6894}">
      <dgm:prSet/>
      <dgm:spPr/>
      <dgm:t>
        <a:bodyPr/>
        <a:lstStyle/>
        <a:p>
          <a:endParaRPr lang="en-US"/>
        </a:p>
      </dgm:t>
    </dgm:pt>
    <dgm:pt modelId="{745678AF-B0F7-4E46-ACFA-6074108EA1E1}">
      <dgm:prSet phldrT="[Text]"/>
      <dgm:spPr/>
      <dgm:t>
        <a:bodyPr/>
        <a:lstStyle/>
        <a:p>
          <a:r>
            <a:rPr lang="en-US" dirty="0"/>
            <a:t>G</a:t>
          </a:r>
        </a:p>
      </dgm:t>
    </dgm:pt>
    <dgm:pt modelId="{94852D93-AF45-41BE-B517-0BAAA4479C07}" type="parTrans" cxnId="{C67754F1-EA42-4E1A-90CA-1E43A148201F}">
      <dgm:prSet/>
      <dgm:spPr/>
      <dgm:t>
        <a:bodyPr/>
        <a:lstStyle/>
        <a:p>
          <a:endParaRPr lang="en-US"/>
        </a:p>
      </dgm:t>
    </dgm:pt>
    <dgm:pt modelId="{AC7A6875-E19E-44B6-89B4-D4AA37235185}" type="sibTrans" cxnId="{C67754F1-EA42-4E1A-90CA-1E43A148201F}">
      <dgm:prSet/>
      <dgm:spPr/>
      <dgm:t>
        <a:bodyPr/>
        <a:lstStyle/>
        <a:p>
          <a:endParaRPr lang="en-US"/>
        </a:p>
      </dgm:t>
    </dgm:pt>
    <dgm:pt modelId="{CF564E99-D85E-4057-B9BD-4ED6590F2927}">
      <dgm:prSet phldrT="[Text]"/>
      <dgm:spPr/>
      <dgm:t>
        <a:bodyPr/>
        <a:lstStyle/>
        <a:p>
          <a:r>
            <a:rPr lang="en-US" dirty="0"/>
            <a:t>I</a:t>
          </a:r>
        </a:p>
      </dgm:t>
    </dgm:pt>
    <dgm:pt modelId="{D7322D0C-8820-4CAE-BE5F-FB22C13BF95A}" type="parTrans" cxnId="{EB97EE84-BBC3-4487-B810-0883103D27EF}">
      <dgm:prSet/>
      <dgm:spPr/>
      <dgm:t>
        <a:bodyPr/>
        <a:lstStyle/>
        <a:p>
          <a:endParaRPr lang="en-US"/>
        </a:p>
      </dgm:t>
    </dgm:pt>
    <dgm:pt modelId="{9118F70F-0DA6-4911-AC9D-C514C1426DBE}" type="sibTrans" cxnId="{EB97EE84-BBC3-4487-B810-0883103D27EF}">
      <dgm:prSet/>
      <dgm:spPr/>
      <dgm:t>
        <a:bodyPr/>
        <a:lstStyle/>
        <a:p>
          <a:endParaRPr lang="en-US"/>
        </a:p>
      </dgm:t>
    </dgm:pt>
    <dgm:pt modelId="{E2E188AE-B19A-449F-A8E7-AE7C1A8667A6}">
      <dgm:prSet phldrT="[Text]"/>
      <dgm:spPr/>
      <dgm:t>
        <a:bodyPr/>
        <a:lstStyle/>
        <a:p>
          <a:r>
            <a:rPr lang="en-US" dirty="0"/>
            <a:t>H</a:t>
          </a:r>
        </a:p>
      </dgm:t>
    </dgm:pt>
    <dgm:pt modelId="{856A6601-1E22-4441-89C8-2CC7308143AB}" type="parTrans" cxnId="{08AF55E7-255A-4471-A84F-F833903C7ABA}">
      <dgm:prSet/>
      <dgm:spPr/>
      <dgm:t>
        <a:bodyPr/>
        <a:lstStyle/>
        <a:p>
          <a:endParaRPr lang="en-US"/>
        </a:p>
      </dgm:t>
    </dgm:pt>
    <dgm:pt modelId="{C22AE50E-C841-4574-A6AF-79F4063F479A}" type="sibTrans" cxnId="{08AF55E7-255A-4471-A84F-F833903C7ABA}">
      <dgm:prSet/>
      <dgm:spPr/>
      <dgm:t>
        <a:bodyPr/>
        <a:lstStyle/>
        <a:p>
          <a:endParaRPr lang="en-US"/>
        </a:p>
      </dgm:t>
    </dgm:pt>
    <dgm:pt modelId="{A3A8EFAB-EEEE-497A-A12F-D6A669E3A103}">
      <dgm:prSet phldrT="[Text]"/>
      <dgm:spPr/>
      <dgm:t>
        <a:bodyPr/>
        <a:lstStyle/>
        <a:p>
          <a:r>
            <a:rPr lang="en-US" dirty="0"/>
            <a:t>D</a:t>
          </a:r>
        </a:p>
      </dgm:t>
    </dgm:pt>
    <dgm:pt modelId="{31A10CA0-AF5F-4BE7-BDAD-B1631B312AC8}" type="sibTrans" cxnId="{8F6949D4-ECE9-4673-A55C-050F23A37D66}">
      <dgm:prSet/>
      <dgm:spPr/>
      <dgm:t>
        <a:bodyPr/>
        <a:lstStyle/>
        <a:p>
          <a:endParaRPr lang="en-US"/>
        </a:p>
      </dgm:t>
    </dgm:pt>
    <dgm:pt modelId="{8E9A4A76-45C1-4395-805D-A30402CADAE5}" type="parTrans" cxnId="{8F6949D4-ECE9-4673-A55C-050F23A37D66}">
      <dgm:prSet/>
      <dgm:spPr/>
      <dgm:t>
        <a:bodyPr/>
        <a:lstStyle/>
        <a:p>
          <a:endParaRPr lang="en-US"/>
        </a:p>
      </dgm:t>
    </dgm:pt>
    <dgm:pt modelId="{66A4E1AA-7B09-4B39-A6E8-D8D8014A7E4D}" type="pres">
      <dgm:prSet presAssocID="{2B2CA767-213E-4EC0-9822-8CC3BC47A3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CA38D1D-EC9D-47FC-B130-2875A89C1F52}" type="pres">
      <dgm:prSet presAssocID="{AEC649B3-7796-4B61-8C3B-758A4F962B0C}" presName="hierRoot1" presStyleCnt="0"/>
      <dgm:spPr/>
    </dgm:pt>
    <dgm:pt modelId="{C335522C-4172-4D7F-BDD5-B142FB4AB03C}" type="pres">
      <dgm:prSet presAssocID="{AEC649B3-7796-4B61-8C3B-758A4F962B0C}" presName="composite" presStyleCnt="0"/>
      <dgm:spPr/>
    </dgm:pt>
    <dgm:pt modelId="{27627D06-E5C3-4462-A3BE-A779A451050D}" type="pres">
      <dgm:prSet presAssocID="{AEC649B3-7796-4B61-8C3B-758A4F962B0C}" presName="background" presStyleLbl="node0" presStyleIdx="0" presStyleCnt="1"/>
      <dgm:spPr/>
    </dgm:pt>
    <dgm:pt modelId="{395A360A-A4BB-47C7-AE80-EAE7200B5983}" type="pres">
      <dgm:prSet presAssocID="{AEC649B3-7796-4B61-8C3B-758A4F962B0C}" presName="text" presStyleLbl="fgAcc0" presStyleIdx="0" presStyleCnt="1">
        <dgm:presLayoutVars>
          <dgm:chPref val="3"/>
        </dgm:presLayoutVars>
      </dgm:prSet>
      <dgm:spPr/>
    </dgm:pt>
    <dgm:pt modelId="{1C8E8FE6-3B0D-4727-B49E-8E6BF9F74CB2}" type="pres">
      <dgm:prSet presAssocID="{AEC649B3-7796-4B61-8C3B-758A4F962B0C}" presName="hierChild2" presStyleCnt="0"/>
      <dgm:spPr/>
    </dgm:pt>
    <dgm:pt modelId="{E3818829-4F33-4395-8AC1-36908F3501B9}" type="pres">
      <dgm:prSet presAssocID="{D91799FB-6279-43A9-8373-3755A1EB5032}" presName="Name10" presStyleLbl="parChTrans1D2" presStyleIdx="0" presStyleCnt="2"/>
      <dgm:spPr/>
    </dgm:pt>
    <dgm:pt modelId="{B8833322-0E9D-45A8-9CD7-E734FCD80F4E}" type="pres">
      <dgm:prSet presAssocID="{6A6CC553-724F-49DD-9E18-997E321FAA57}" presName="hierRoot2" presStyleCnt="0"/>
      <dgm:spPr/>
    </dgm:pt>
    <dgm:pt modelId="{21F6A0AF-5EBD-4E03-9EED-9134BC9400C7}" type="pres">
      <dgm:prSet presAssocID="{6A6CC553-724F-49DD-9E18-997E321FAA57}" presName="composite2" presStyleCnt="0"/>
      <dgm:spPr/>
    </dgm:pt>
    <dgm:pt modelId="{9B33C7D2-CB23-46B7-9D63-263642908B86}" type="pres">
      <dgm:prSet presAssocID="{6A6CC553-724F-49DD-9E18-997E321FAA57}" presName="background2" presStyleLbl="node2" presStyleIdx="0" presStyleCnt="2"/>
      <dgm:spPr/>
    </dgm:pt>
    <dgm:pt modelId="{246A55A6-17AA-4512-B9C7-9E5BCC88E90A}" type="pres">
      <dgm:prSet presAssocID="{6A6CC553-724F-49DD-9E18-997E321FAA57}" presName="text2" presStyleLbl="fgAcc2" presStyleIdx="0" presStyleCnt="2">
        <dgm:presLayoutVars>
          <dgm:chPref val="3"/>
        </dgm:presLayoutVars>
      </dgm:prSet>
      <dgm:spPr/>
    </dgm:pt>
    <dgm:pt modelId="{4AE14CB0-8038-4DEC-A7F7-601E1460F852}" type="pres">
      <dgm:prSet presAssocID="{6A6CC553-724F-49DD-9E18-997E321FAA57}" presName="hierChild3" presStyleCnt="0"/>
      <dgm:spPr/>
    </dgm:pt>
    <dgm:pt modelId="{47E6ECC4-8D66-43FA-8F51-8505897E99BE}" type="pres">
      <dgm:prSet presAssocID="{8E9A4A76-45C1-4395-805D-A30402CADAE5}" presName="Name17" presStyleLbl="parChTrans1D3" presStyleIdx="0" presStyleCnt="4"/>
      <dgm:spPr/>
    </dgm:pt>
    <dgm:pt modelId="{5D8A23D1-7F45-4667-8910-DC181E521BB9}" type="pres">
      <dgm:prSet presAssocID="{A3A8EFAB-EEEE-497A-A12F-D6A669E3A103}" presName="hierRoot3" presStyleCnt="0"/>
      <dgm:spPr/>
    </dgm:pt>
    <dgm:pt modelId="{49E6BFAC-16AB-4881-8248-5CDFB15AF6A7}" type="pres">
      <dgm:prSet presAssocID="{A3A8EFAB-EEEE-497A-A12F-D6A669E3A103}" presName="composite3" presStyleCnt="0"/>
      <dgm:spPr/>
    </dgm:pt>
    <dgm:pt modelId="{186894EF-54FE-4A77-BB80-6B5B30934028}" type="pres">
      <dgm:prSet presAssocID="{A3A8EFAB-EEEE-497A-A12F-D6A669E3A103}" presName="background3" presStyleLbl="node3" presStyleIdx="0" presStyleCnt="4"/>
      <dgm:spPr/>
    </dgm:pt>
    <dgm:pt modelId="{5FA36B5A-97A1-4FB6-81C2-707BE5615614}" type="pres">
      <dgm:prSet presAssocID="{A3A8EFAB-EEEE-497A-A12F-D6A669E3A103}" presName="text3" presStyleLbl="fgAcc3" presStyleIdx="0" presStyleCnt="4">
        <dgm:presLayoutVars>
          <dgm:chPref val="3"/>
        </dgm:presLayoutVars>
      </dgm:prSet>
      <dgm:spPr/>
    </dgm:pt>
    <dgm:pt modelId="{3A2FF35A-8C6C-4AA2-84D9-0988EF6B74AB}" type="pres">
      <dgm:prSet presAssocID="{A3A8EFAB-EEEE-497A-A12F-D6A669E3A103}" presName="hierChild4" presStyleCnt="0"/>
      <dgm:spPr/>
    </dgm:pt>
    <dgm:pt modelId="{B59CFB91-B1F6-4923-856C-4A4D5C422AC6}" type="pres">
      <dgm:prSet presAssocID="{856A6601-1E22-4441-89C8-2CC7308143AB}" presName="Name23" presStyleLbl="parChTrans1D4" presStyleIdx="0" presStyleCnt="2"/>
      <dgm:spPr/>
    </dgm:pt>
    <dgm:pt modelId="{6D277F78-CE35-4CB2-9619-9CC59294E9F0}" type="pres">
      <dgm:prSet presAssocID="{E2E188AE-B19A-449F-A8E7-AE7C1A8667A6}" presName="hierRoot4" presStyleCnt="0"/>
      <dgm:spPr/>
    </dgm:pt>
    <dgm:pt modelId="{287CC6B7-8584-4311-8105-8C56A15F891C}" type="pres">
      <dgm:prSet presAssocID="{E2E188AE-B19A-449F-A8E7-AE7C1A8667A6}" presName="composite4" presStyleCnt="0"/>
      <dgm:spPr/>
    </dgm:pt>
    <dgm:pt modelId="{372C08B0-F570-48EA-A0FB-0E9757866A20}" type="pres">
      <dgm:prSet presAssocID="{E2E188AE-B19A-449F-A8E7-AE7C1A8667A6}" presName="background4" presStyleLbl="node4" presStyleIdx="0" presStyleCnt="2"/>
      <dgm:spPr/>
    </dgm:pt>
    <dgm:pt modelId="{607DE540-7584-4DF1-9CC5-2C080BE581B6}" type="pres">
      <dgm:prSet presAssocID="{E2E188AE-B19A-449F-A8E7-AE7C1A8667A6}" presName="text4" presStyleLbl="fgAcc4" presStyleIdx="0" presStyleCnt="2">
        <dgm:presLayoutVars>
          <dgm:chPref val="3"/>
        </dgm:presLayoutVars>
      </dgm:prSet>
      <dgm:spPr/>
    </dgm:pt>
    <dgm:pt modelId="{1F4AF7F2-CEF9-45CA-BB51-B17EECFE243E}" type="pres">
      <dgm:prSet presAssocID="{E2E188AE-B19A-449F-A8E7-AE7C1A8667A6}" presName="hierChild5" presStyleCnt="0"/>
      <dgm:spPr/>
    </dgm:pt>
    <dgm:pt modelId="{1B792327-F439-46A6-93EB-9946C130E462}" type="pres">
      <dgm:prSet presAssocID="{D7322D0C-8820-4CAE-BE5F-FB22C13BF95A}" presName="Name23" presStyleLbl="parChTrans1D4" presStyleIdx="1" presStyleCnt="2"/>
      <dgm:spPr/>
    </dgm:pt>
    <dgm:pt modelId="{0F22FD5C-BB6B-45D3-92E1-E5F9522FA46E}" type="pres">
      <dgm:prSet presAssocID="{CF564E99-D85E-4057-B9BD-4ED6590F2927}" presName="hierRoot4" presStyleCnt="0"/>
      <dgm:spPr/>
    </dgm:pt>
    <dgm:pt modelId="{770EB17D-30D7-4C86-9F21-56DF45CDB2BE}" type="pres">
      <dgm:prSet presAssocID="{CF564E99-D85E-4057-B9BD-4ED6590F2927}" presName="composite4" presStyleCnt="0"/>
      <dgm:spPr/>
    </dgm:pt>
    <dgm:pt modelId="{AF6EF913-9B40-4930-BECA-D6F33B8F1382}" type="pres">
      <dgm:prSet presAssocID="{CF564E99-D85E-4057-B9BD-4ED6590F2927}" presName="background4" presStyleLbl="node4" presStyleIdx="1" presStyleCnt="2"/>
      <dgm:spPr/>
    </dgm:pt>
    <dgm:pt modelId="{0CCB7B1C-879B-4FE1-B3BE-3733E1BC2029}" type="pres">
      <dgm:prSet presAssocID="{CF564E99-D85E-4057-B9BD-4ED6590F2927}" presName="text4" presStyleLbl="fgAcc4" presStyleIdx="1" presStyleCnt="2">
        <dgm:presLayoutVars>
          <dgm:chPref val="3"/>
        </dgm:presLayoutVars>
      </dgm:prSet>
      <dgm:spPr/>
    </dgm:pt>
    <dgm:pt modelId="{819629BE-2FBE-458F-8A8C-5AB39B9D9165}" type="pres">
      <dgm:prSet presAssocID="{CF564E99-D85E-4057-B9BD-4ED6590F2927}" presName="hierChild5" presStyleCnt="0"/>
      <dgm:spPr/>
    </dgm:pt>
    <dgm:pt modelId="{F31DE1C4-7A66-4581-937B-8B143230D0CB}" type="pres">
      <dgm:prSet presAssocID="{C816954C-0592-48B7-AD49-AEC5CC268847}" presName="Name17" presStyleLbl="parChTrans1D3" presStyleIdx="1" presStyleCnt="4"/>
      <dgm:spPr/>
    </dgm:pt>
    <dgm:pt modelId="{7BA49FEB-4873-4FA2-A689-43B17F9A691B}" type="pres">
      <dgm:prSet presAssocID="{9E6646EC-282B-4A0F-98CC-93A2B76C62B4}" presName="hierRoot3" presStyleCnt="0"/>
      <dgm:spPr/>
    </dgm:pt>
    <dgm:pt modelId="{88B451C8-6F35-4174-B044-E06E91446D15}" type="pres">
      <dgm:prSet presAssocID="{9E6646EC-282B-4A0F-98CC-93A2B76C62B4}" presName="composite3" presStyleCnt="0"/>
      <dgm:spPr/>
    </dgm:pt>
    <dgm:pt modelId="{D3CC26AC-F649-4354-82D4-DA1D92FFC2AF}" type="pres">
      <dgm:prSet presAssocID="{9E6646EC-282B-4A0F-98CC-93A2B76C62B4}" presName="background3" presStyleLbl="node3" presStyleIdx="1" presStyleCnt="4"/>
      <dgm:spPr/>
    </dgm:pt>
    <dgm:pt modelId="{DA1BB9C7-B4BA-4351-9E54-1D831C145422}" type="pres">
      <dgm:prSet presAssocID="{9E6646EC-282B-4A0F-98CC-93A2B76C62B4}" presName="text3" presStyleLbl="fgAcc3" presStyleIdx="1" presStyleCnt="4">
        <dgm:presLayoutVars>
          <dgm:chPref val="3"/>
        </dgm:presLayoutVars>
      </dgm:prSet>
      <dgm:spPr/>
    </dgm:pt>
    <dgm:pt modelId="{CB5F49BC-191A-4B5A-A990-543940682FF9}" type="pres">
      <dgm:prSet presAssocID="{9E6646EC-282B-4A0F-98CC-93A2B76C62B4}" presName="hierChild4" presStyleCnt="0"/>
      <dgm:spPr/>
    </dgm:pt>
    <dgm:pt modelId="{FF0A1F2E-D79F-4215-9536-E494DCE0145B}" type="pres">
      <dgm:prSet presAssocID="{E9F489C2-BFCB-4766-ACBD-878402DACC88}" presName="Name10" presStyleLbl="parChTrans1D2" presStyleIdx="1" presStyleCnt="2"/>
      <dgm:spPr/>
    </dgm:pt>
    <dgm:pt modelId="{2AE654AC-A245-4015-BC03-B5C114111370}" type="pres">
      <dgm:prSet presAssocID="{09088B2B-935C-4154-B8C4-954056DDB7E6}" presName="hierRoot2" presStyleCnt="0"/>
      <dgm:spPr/>
    </dgm:pt>
    <dgm:pt modelId="{37CAACBA-9126-4800-A0B6-8365F956C975}" type="pres">
      <dgm:prSet presAssocID="{09088B2B-935C-4154-B8C4-954056DDB7E6}" presName="composite2" presStyleCnt="0"/>
      <dgm:spPr/>
    </dgm:pt>
    <dgm:pt modelId="{B3C3CE96-A441-4606-8F25-D28E433CC5E8}" type="pres">
      <dgm:prSet presAssocID="{09088B2B-935C-4154-B8C4-954056DDB7E6}" presName="background2" presStyleLbl="node2" presStyleIdx="1" presStyleCnt="2"/>
      <dgm:spPr/>
    </dgm:pt>
    <dgm:pt modelId="{A1FCFA42-7FD1-49B3-9072-22ACBC730AAB}" type="pres">
      <dgm:prSet presAssocID="{09088B2B-935C-4154-B8C4-954056DDB7E6}" presName="text2" presStyleLbl="fgAcc2" presStyleIdx="1" presStyleCnt="2">
        <dgm:presLayoutVars>
          <dgm:chPref val="3"/>
        </dgm:presLayoutVars>
      </dgm:prSet>
      <dgm:spPr/>
    </dgm:pt>
    <dgm:pt modelId="{EF9B859A-4FC8-4012-AE79-4469BE498E10}" type="pres">
      <dgm:prSet presAssocID="{09088B2B-935C-4154-B8C4-954056DDB7E6}" presName="hierChild3" presStyleCnt="0"/>
      <dgm:spPr/>
    </dgm:pt>
    <dgm:pt modelId="{220A7039-D81A-4EE6-B4A2-E371F0480BBC}" type="pres">
      <dgm:prSet presAssocID="{A1517711-2EB9-4985-AFDA-D1801DB1B8D9}" presName="Name17" presStyleLbl="parChTrans1D3" presStyleIdx="2" presStyleCnt="4"/>
      <dgm:spPr/>
    </dgm:pt>
    <dgm:pt modelId="{63597D6F-86D9-4B27-A652-F760A02DEE0F}" type="pres">
      <dgm:prSet presAssocID="{DF2A8105-51B4-4936-8BA2-BA844F67A784}" presName="hierRoot3" presStyleCnt="0"/>
      <dgm:spPr/>
    </dgm:pt>
    <dgm:pt modelId="{2C321E50-FA41-4813-AFDF-A918813B11DF}" type="pres">
      <dgm:prSet presAssocID="{DF2A8105-51B4-4936-8BA2-BA844F67A784}" presName="composite3" presStyleCnt="0"/>
      <dgm:spPr/>
    </dgm:pt>
    <dgm:pt modelId="{E63F6A4D-B9B1-4DCB-810D-01C71BE183A3}" type="pres">
      <dgm:prSet presAssocID="{DF2A8105-51B4-4936-8BA2-BA844F67A784}" presName="background3" presStyleLbl="node3" presStyleIdx="2" presStyleCnt="4"/>
      <dgm:spPr/>
    </dgm:pt>
    <dgm:pt modelId="{EA51FE9D-1B3B-41E3-A616-EB1E798A6238}" type="pres">
      <dgm:prSet presAssocID="{DF2A8105-51B4-4936-8BA2-BA844F67A784}" presName="text3" presStyleLbl="fgAcc3" presStyleIdx="2" presStyleCnt="4">
        <dgm:presLayoutVars>
          <dgm:chPref val="3"/>
        </dgm:presLayoutVars>
      </dgm:prSet>
      <dgm:spPr/>
    </dgm:pt>
    <dgm:pt modelId="{3B1C427B-06D6-45A4-9ED9-A98588649D9B}" type="pres">
      <dgm:prSet presAssocID="{DF2A8105-51B4-4936-8BA2-BA844F67A784}" presName="hierChild4" presStyleCnt="0"/>
      <dgm:spPr/>
    </dgm:pt>
    <dgm:pt modelId="{0093D803-EBD9-4934-B9BF-65E98D4B13DB}" type="pres">
      <dgm:prSet presAssocID="{94852D93-AF45-41BE-B517-0BAAA4479C07}" presName="Name17" presStyleLbl="parChTrans1D3" presStyleIdx="3" presStyleCnt="4"/>
      <dgm:spPr/>
    </dgm:pt>
    <dgm:pt modelId="{7B470F73-D6DD-4477-8606-6D9E700033A7}" type="pres">
      <dgm:prSet presAssocID="{745678AF-B0F7-4E46-ACFA-6074108EA1E1}" presName="hierRoot3" presStyleCnt="0"/>
      <dgm:spPr/>
    </dgm:pt>
    <dgm:pt modelId="{BB147321-3AC9-4613-93EA-295611AD17B3}" type="pres">
      <dgm:prSet presAssocID="{745678AF-B0F7-4E46-ACFA-6074108EA1E1}" presName="composite3" presStyleCnt="0"/>
      <dgm:spPr/>
    </dgm:pt>
    <dgm:pt modelId="{BF1723B6-B7CB-41D6-8A3C-92320CE9EE01}" type="pres">
      <dgm:prSet presAssocID="{745678AF-B0F7-4E46-ACFA-6074108EA1E1}" presName="background3" presStyleLbl="node3" presStyleIdx="3" presStyleCnt="4"/>
      <dgm:spPr/>
    </dgm:pt>
    <dgm:pt modelId="{3EAC020E-277B-40E4-95F7-13398E2285C0}" type="pres">
      <dgm:prSet presAssocID="{745678AF-B0F7-4E46-ACFA-6074108EA1E1}" presName="text3" presStyleLbl="fgAcc3" presStyleIdx="3" presStyleCnt="4">
        <dgm:presLayoutVars>
          <dgm:chPref val="3"/>
        </dgm:presLayoutVars>
      </dgm:prSet>
      <dgm:spPr/>
    </dgm:pt>
    <dgm:pt modelId="{F565F8B8-779F-4140-8476-C31A8186E41D}" type="pres">
      <dgm:prSet presAssocID="{745678AF-B0F7-4E46-ACFA-6074108EA1E1}" presName="hierChild4" presStyleCnt="0"/>
      <dgm:spPr/>
    </dgm:pt>
  </dgm:ptLst>
  <dgm:cxnLst>
    <dgm:cxn modelId="{50457F01-46CD-4A1A-A379-B81492884BBE}" type="presOf" srcId="{AEC649B3-7796-4B61-8C3B-758A4F962B0C}" destId="{395A360A-A4BB-47C7-AE80-EAE7200B5983}" srcOrd="0" destOrd="0" presId="urn:microsoft.com/office/officeart/2005/8/layout/hierarchy1"/>
    <dgm:cxn modelId="{3888A101-C2A1-44FD-9A4A-FFD23B5096ED}" type="presOf" srcId="{94852D93-AF45-41BE-B517-0BAAA4479C07}" destId="{0093D803-EBD9-4934-B9BF-65E98D4B13DB}" srcOrd="0" destOrd="0" presId="urn:microsoft.com/office/officeart/2005/8/layout/hierarchy1"/>
    <dgm:cxn modelId="{CA14DD06-5A05-49E8-AB66-A8A34393174A}" type="presOf" srcId="{A1517711-2EB9-4985-AFDA-D1801DB1B8D9}" destId="{220A7039-D81A-4EE6-B4A2-E371F0480BBC}" srcOrd="0" destOrd="0" presId="urn:microsoft.com/office/officeart/2005/8/layout/hierarchy1"/>
    <dgm:cxn modelId="{0A41B90B-6753-49E3-8379-81433C937737}" srcId="{AEC649B3-7796-4B61-8C3B-758A4F962B0C}" destId="{6A6CC553-724F-49DD-9E18-997E321FAA57}" srcOrd="0" destOrd="0" parTransId="{D91799FB-6279-43A9-8373-3755A1EB5032}" sibTransId="{7E04075F-3DF9-4613-AA28-4A9560AFEFA1}"/>
    <dgm:cxn modelId="{3FB4F913-A2EA-4DB4-8B44-B24280D06C37}" srcId="{2B2CA767-213E-4EC0-9822-8CC3BC47A39F}" destId="{AEC649B3-7796-4B61-8C3B-758A4F962B0C}" srcOrd="0" destOrd="0" parTransId="{95A683AC-AF9F-495F-A3FF-731FDCDB529F}" sibTransId="{32D99E06-F84D-4418-96A5-A9E19AE4B132}"/>
    <dgm:cxn modelId="{920E9638-3160-4FE2-8142-E5693D8DF21E}" type="presOf" srcId="{D91799FB-6279-43A9-8373-3755A1EB5032}" destId="{E3818829-4F33-4395-8AC1-36908F3501B9}" srcOrd="0" destOrd="0" presId="urn:microsoft.com/office/officeart/2005/8/layout/hierarchy1"/>
    <dgm:cxn modelId="{C766315C-CFA4-4686-AA18-DAF431BBABD4}" srcId="{AEC649B3-7796-4B61-8C3B-758A4F962B0C}" destId="{09088B2B-935C-4154-B8C4-954056DDB7E6}" srcOrd="1" destOrd="0" parTransId="{E9F489C2-BFCB-4766-ACBD-878402DACC88}" sibTransId="{8F81702F-ABF1-4835-AD69-BF97902C1B3B}"/>
    <dgm:cxn modelId="{23A5EB7A-84B5-4A6D-B373-C8377FD8461F}" type="presOf" srcId="{09088B2B-935C-4154-B8C4-954056DDB7E6}" destId="{A1FCFA42-7FD1-49B3-9072-22ACBC730AAB}" srcOrd="0" destOrd="0" presId="urn:microsoft.com/office/officeart/2005/8/layout/hierarchy1"/>
    <dgm:cxn modelId="{EB97EE84-BBC3-4487-B810-0883103D27EF}" srcId="{A3A8EFAB-EEEE-497A-A12F-D6A669E3A103}" destId="{CF564E99-D85E-4057-B9BD-4ED6590F2927}" srcOrd="1" destOrd="0" parTransId="{D7322D0C-8820-4CAE-BE5F-FB22C13BF95A}" sibTransId="{9118F70F-0DA6-4911-AC9D-C514C1426DBE}"/>
    <dgm:cxn modelId="{98433C8D-B364-48AE-859C-D353A4497335}" type="presOf" srcId="{CF564E99-D85E-4057-B9BD-4ED6590F2927}" destId="{0CCB7B1C-879B-4FE1-B3BE-3733E1BC2029}" srcOrd="0" destOrd="0" presId="urn:microsoft.com/office/officeart/2005/8/layout/hierarchy1"/>
    <dgm:cxn modelId="{777A0C8E-0D15-4498-A927-8F91715066BA}" type="presOf" srcId="{E2E188AE-B19A-449F-A8E7-AE7C1A8667A6}" destId="{607DE540-7584-4DF1-9CC5-2C080BE581B6}" srcOrd="0" destOrd="0" presId="urn:microsoft.com/office/officeart/2005/8/layout/hierarchy1"/>
    <dgm:cxn modelId="{DC107E91-B81A-4154-A2AF-4D8BF87EC4C2}" type="presOf" srcId="{856A6601-1E22-4441-89C8-2CC7308143AB}" destId="{B59CFB91-B1F6-4923-856C-4A4D5C422AC6}" srcOrd="0" destOrd="0" presId="urn:microsoft.com/office/officeart/2005/8/layout/hierarchy1"/>
    <dgm:cxn modelId="{38D963A1-1154-4C7E-B0D4-DD8DDEF6E187}" type="presOf" srcId="{D7322D0C-8820-4CAE-BE5F-FB22C13BF95A}" destId="{1B792327-F439-46A6-93EB-9946C130E462}" srcOrd="0" destOrd="0" presId="urn:microsoft.com/office/officeart/2005/8/layout/hierarchy1"/>
    <dgm:cxn modelId="{9C7DFFA5-CD2B-4B39-87CC-243C929BA356}" type="presOf" srcId="{A3A8EFAB-EEEE-497A-A12F-D6A669E3A103}" destId="{5FA36B5A-97A1-4FB6-81C2-707BE5615614}" srcOrd="0" destOrd="0" presId="urn:microsoft.com/office/officeart/2005/8/layout/hierarchy1"/>
    <dgm:cxn modelId="{318055CA-B39F-42D1-A852-75A6E8BF797C}" type="presOf" srcId="{C816954C-0592-48B7-AD49-AEC5CC268847}" destId="{F31DE1C4-7A66-4581-937B-8B143230D0CB}" srcOrd="0" destOrd="0" presId="urn:microsoft.com/office/officeart/2005/8/layout/hierarchy1"/>
    <dgm:cxn modelId="{29B23BD0-562C-4256-B4C1-87111F02DE60}" type="presOf" srcId="{E9F489C2-BFCB-4766-ACBD-878402DACC88}" destId="{FF0A1F2E-D79F-4215-9536-E494DCE0145B}" srcOrd="0" destOrd="0" presId="urn:microsoft.com/office/officeart/2005/8/layout/hierarchy1"/>
    <dgm:cxn modelId="{8F6949D4-ECE9-4673-A55C-050F23A37D66}" srcId="{6A6CC553-724F-49DD-9E18-997E321FAA57}" destId="{A3A8EFAB-EEEE-497A-A12F-D6A669E3A103}" srcOrd="0" destOrd="0" parTransId="{8E9A4A76-45C1-4395-805D-A30402CADAE5}" sibTransId="{31A10CA0-AF5F-4BE7-BDAD-B1631B312AC8}"/>
    <dgm:cxn modelId="{3B742ED8-615B-4A4B-9923-71CA9198E902}" type="presOf" srcId="{DF2A8105-51B4-4936-8BA2-BA844F67A784}" destId="{EA51FE9D-1B3B-41E3-A616-EB1E798A6238}" srcOrd="0" destOrd="0" presId="urn:microsoft.com/office/officeart/2005/8/layout/hierarchy1"/>
    <dgm:cxn modelId="{506616DA-6708-4DA3-9664-67A4649231B5}" srcId="{6A6CC553-724F-49DD-9E18-997E321FAA57}" destId="{9E6646EC-282B-4A0F-98CC-93A2B76C62B4}" srcOrd="1" destOrd="0" parTransId="{C816954C-0592-48B7-AD49-AEC5CC268847}" sibTransId="{5036DCE1-515E-4155-8833-28BDEF993978}"/>
    <dgm:cxn modelId="{3E080EDD-0B94-4725-A865-52245188C9AD}" type="presOf" srcId="{8E9A4A76-45C1-4395-805D-A30402CADAE5}" destId="{47E6ECC4-8D66-43FA-8F51-8505897E99BE}" srcOrd="0" destOrd="0" presId="urn:microsoft.com/office/officeart/2005/8/layout/hierarchy1"/>
    <dgm:cxn modelId="{08AF55E7-255A-4471-A84F-F833903C7ABA}" srcId="{A3A8EFAB-EEEE-497A-A12F-D6A669E3A103}" destId="{E2E188AE-B19A-449F-A8E7-AE7C1A8667A6}" srcOrd="0" destOrd="0" parTransId="{856A6601-1E22-4441-89C8-2CC7308143AB}" sibTransId="{C22AE50E-C841-4574-A6AF-79F4063F479A}"/>
    <dgm:cxn modelId="{ECBF79EB-EB5B-490F-BAA4-63CE87C0C5E4}" type="presOf" srcId="{6A6CC553-724F-49DD-9E18-997E321FAA57}" destId="{246A55A6-17AA-4512-B9C7-9E5BCC88E90A}" srcOrd="0" destOrd="0" presId="urn:microsoft.com/office/officeart/2005/8/layout/hierarchy1"/>
    <dgm:cxn modelId="{E14EFFEC-0D62-426F-A940-605C4C28260C}" type="presOf" srcId="{745678AF-B0F7-4E46-ACFA-6074108EA1E1}" destId="{3EAC020E-277B-40E4-95F7-13398E2285C0}" srcOrd="0" destOrd="0" presId="urn:microsoft.com/office/officeart/2005/8/layout/hierarchy1"/>
    <dgm:cxn modelId="{7272AFEF-646C-482E-A940-C7596C29817D}" type="presOf" srcId="{9E6646EC-282B-4A0F-98CC-93A2B76C62B4}" destId="{DA1BB9C7-B4BA-4351-9E54-1D831C145422}" srcOrd="0" destOrd="0" presId="urn:microsoft.com/office/officeart/2005/8/layout/hierarchy1"/>
    <dgm:cxn modelId="{C67754F1-EA42-4E1A-90CA-1E43A148201F}" srcId="{09088B2B-935C-4154-B8C4-954056DDB7E6}" destId="{745678AF-B0F7-4E46-ACFA-6074108EA1E1}" srcOrd="1" destOrd="0" parTransId="{94852D93-AF45-41BE-B517-0BAAA4479C07}" sibTransId="{AC7A6875-E19E-44B6-89B4-D4AA37235185}"/>
    <dgm:cxn modelId="{071170F7-AF17-4795-AED8-9953AABC6894}" srcId="{09088B2B-935C-4154-B8C4-954056DDB7E6}" destId="{DF2A8105-51B4-4936-8BA2-BA844F67A784}" srcOrd="0" destOrd="0" parTransId="{A1517711-2EB9-4985-AFDA-D1801DB1B8D9}" sibTransId="{36979BB6-4E6F-4538-AC37-14BAC6B44CCC}"/>
    <dgm:cxn modelId="{0F1F29FE-E3B1-4A42-8C84-E07AAFF5B300}" type="presOf" srcId="{2B2CA767-213E-4EC0-9822-8CC3BC47A39F}" destId="{66A4E1AA-7B09-4B39-A6E8-D8D8014A7E4D}" srcOrd="0" destOrd="0" presId="urn:microsoft.com/office/officeart/2005/8/layout/hierarchy1"/>
    <dgm:cxn modelId="{A403357A-3687-4638-A1C9-9F871705BB74}" type="presParOf" srcId="{66A4E1AA-7B09-4B39-A6E8-D8D8014A7E4D}" destId="{5CA38D1D-EC9D-47FC-B130-2875A89C1F52}" srcOrd="0" destOrd="0" presId="urn:microsoft.com/office/officeart/2005/8/layout/hierarchy1"/>
    <dgm:cxn modelId="{F68431C3-27AA-4BBF-84A3-A1E7BD2A8ACA}" type="presParOf" srcId="{5CA38D1D-EC9D-47FC-B130-2875A89C1F52}" destId="{C335522C-4172-4D7F-BDD5-B142FB4AB03C}" srcOrd="0" destOrd="0" presId="urn:microsoft.com/office/officeart/2005/8/layout/hierarchy1"/>
    <dgm:cxn modelId="{E0EE5AD6-2E11-43A1-9906-5C24A71B2348}" type="presParOf" srcId="{C335522C-4172-4D7F-BDD5-B142FB4AB03C}" destId="{27627D06-E5C3-4462-A3BE-A779A451050D}" srcOrd="0" destOrd="0" presId="urn:microsoft.com/office/officeart/2005/8/layout/hierarchy1"/>
    <dgm:cxn modelId="{F67FBDA6-FC15-4EF4-A8F2-6798B3468360}" type="presParOf" srcId="{C335522C-4172-4D7F-BDD5-B142FB4AB03C}" destId="{395A360A-A4BB-47C7-AE80-EAE7200B5983}" srcOrd="1" destOrd="0" presId="urn:microsoft.com/office/officeart/2005/8/layout/hierarchy1"/>
    <dgm:cxn modelId="{FEE0C667-CC76-4179-813C-8D1BF3E68E34}" type="presParOf" srcId="{5CA38D1D-EC9D-47FC-B130-2875A89C1F52}" destId="{1C8E8FE6-3B0D-4727-B49E-8E6BF9F74CB2}" srcOrd="1" destOrd="0" presId="urn:microsoft.com/office/officeart/2005/8/layout/hierarchy1"/>
    <dgm:cxn modelId="{13758D6E-5603-4C27-BB38-635609B52B99}" type="presParOf" srcId="{1C8E8FE6-3B0D-4727-B49E-8E6BF9F74CB2}" destId="{E3818829-4F33-4395-8AC1-36908F3501B9}" srcOrd="0" destOrd="0" presId="urn:microsoft.com/office/officeart/2005/8/layout/hierarchy1"/>
    <dgm:cxn modelId="{8460F80D-46A5-4EF5-AD18-441EC1D7B4FE}" type="presParOf" srcId="{1C8E8FE6-3B0D-4727-B49E-8E6BF9F74CB2}" destId="{B8833322-0E9D-45A8-9CD7-E734FCD80F4E}" srcOrd="1" destOrd="0" presId="urn:microsoft.com/office/officeart/2005/8/layout/hierarchy1"/>
    <dgm:cxn modelId="{A4B4A135-6AC8-4579-977D-995146C12A9F}" type="presParOf" srcId="{B8833322-0E9D-45A8-9CD7-E734FCD80F4E}" destId="{21F6A0AF-5EBD-4E03-9EED-9134BC9400C7}" srcOrd="0" destOrd="0" presId="urn:microsoft.com/office/officeart/2005/8/layout/hierarchy1"/>
    <dgm:cxn modelId="{49302E94-84DB-46AA-BC55-D0E377FEA1CD}" type="presParOf" srcId="{21F6A0AF-5EBD-4E03-9EED-9134BC9400C7}" destId="{9B33C7D2-CB23-46B7-9D63-263642908B86}" srcOrd="0" destOrd="0" presId="urn:microsoft.com/office/officeart/2005/8/layout/hierarchy1"/>
    <dgm:cxn modelId="{0B180D60-089A-48E4-A4EA-B5529E6DB486}" type="presParOf" srcId="{21F6A0AF-5EBD-4E03-9EED-9134BC9400C7}" destId="{246A55A6-17AA-4512-B9C7-9E5BCC88E90A}" srcOrd="1" destOrd="0" presId="urn:microsoft.com/office/officeart/2005/8/layout/hierarchy1"/>
    <dgm:cxn modelId="{54C15C21-8C08-453C-98D6-1C303DB2A803}" type="presParOf" srcId="{B8833322-0E9D-45A8-9CD7-E734FCD80F4E}" destId="{4AE14CB0-8038-4DEC-A7F7-601E1460F852}" srcOrd="1" destOrd="0" presId="urn:microsoft.com/office/officeart/2005/8/layout/hierarchy1"/>
    <dgm:cxn modelId="{917BB04B-140C-47DB-B754-9399059F6F19}" type="presParOf" srcId="{4AE14CB0-8038-4DEC-A7F7-601E1460F852}" destId="{47E6ECC4-8D66-43FA-8F51-8505897E99BE}" srcOrd="0" destOrd="0" presId="urn:microsoft.com/office/officeart/2005/8/layout/hierarchy1"/>
    <dgm:cxn modelId="{57EDE232-DF23-40E1-90C6-0EDB56206145}" type="presParOf" srcId="{4AE14CB0-8038-4DEC-A7F7-601E1460F852}" destId="{5D8A23D1-7F45-4667-8910-DC181E521BB9}" srcOrd="1" destOrd="0" presId="urn:microsoft.com/office/officeart/2005/8/layout/hierarchy1"/>
    <dgm:cxn modelId="{F4C06DB9-6695-4338-8598-C20118119E76}" type="presParOf" srcId="{5D8A23D1-7F45-4667-8910-DC181E521BB9}" destId="{49E6BFAC-16AB-4881-8248-5CDFB15AF6A7}" srcOrd="0" destOrd="0" presId="urn:microsoft.com/office/officeart/2005/8/layout/hierarchy1"/>
    <dgm:cxn modelId="{66AC1245-BB5B-4D9B-A8DF-3462A159C7DE}" type="presParOf" srcId="{49E6BFAC-16AB-4881-8248-5CDFB15AF6A7}" destId="{186894EF-54FE-4A77-BB80-6B5B30934028}" srcOrd="0" destOrd="0" presId="urn:microsoft.com/office/officeart/2005/8/layout/hierarchy1"/>
    <dgm:cxn modelId="{B6995916-5A4D-42B9-8D13-F78892CCC69E}" type="presParOf" srcId="{49E6BFAC-16AB-4881-8248-5CDFB15AF6A7}" destId="{5FA36B5A-97A1-4FB6-81C2-707BE5615614}" srcOrd="1" destOrd="0" presId="urn:microsoft.com/office/officeart/2005/8/layout/hierarchy1"/>
    <dgm:cxn modelId="{3679AB78-8978-4790-A1F1-A4BAF2190A4A}" type="presParOf" srcId="{5D8A23D1-7F45-4667-8910-DC181E521BB9}" destId="{3A2FF35A-8C6C-4AA2-84D9-0988EF6B74AB}" srcOrd="1" destOrd="0" presId="urn:microsoft.com/office/officeart/2005/8/layout/hierarchy1"/>
    <dgm:cxn modelId="{E44E1A34-D809-469A-B454-0EBA488D8FA8}" type="presParOf" srcId="{3A2FF35A-8C6C-4AA2-84D9-0988EF6B74AB}" destId="{B59CFB91-B1F6-4923-856C-4A4D5C422AC6}" srcOrd="0" destOrd="0" presId="urn:microsoft.com/office/officeart/2005/8/layout/hierarchy1"/>
    <dgm:cxn modelId="{9B86E42E-F298-49C3-B640-27EA47B443D6}" type="presParOf" srcId="{3A2FF35A-8C6C-4AA2-84D9-0988EF6B74AB}" destId="{6D277F78-CE35-4CB2-9619-9CC59294E9F0}" srcOrd="1" destOrd="0" presId="urn:microsoft.com/office/officeart/2005/8/layout/hierarchy1"/>
    <dgm:cxn modelId="{D7634385-F31E-41F2-ACB5-B0C2B61E0685}" type="presParOf" srcId="{6D277F78-CE35-4CB2-9619-9CC59294E9F0}" destId="{287CC6B7-8584-4311-8105-8C56A15F891C}" srcOrd="0" destOrd="0" presId="urn:microsoft.com/office/officeart/2005/8/layout/hierarchy1"/>
    <dgm:cxn modelId="{87FC1ED1-DE01-494A-A89C-7AC67FA4010B}" type="presParOf" srcId="{287CC6B7-8584-4311-8105-8C56A15F891C}" destId="{372C08B0-F570-48EA-A0FB-0E9757866A20}" srcOrd="0" destOrd="0" presId="urn:microsoft.com/office/officeart/2005/8/layout/hierarchy1"/>
    <dgm:cxn modelId="{3D3E2F90-97F5-42A9-8848-EB1F2E7B6134}" type="presParOf" srcId="{287CC6B7-8584-4311-8105-8C56A15F891C}" destId="{607DE540-7584-4DF1-9CC5-2C080BE581B6}" srcOrd="1" destOrd="0" presId="urn:microsoft.com/office/officeart/2005/8/layout/hierarchy1"/>
    <dgm:cxn modelId="{F790F0EA-E0B2-4A7E-9CB8-7070D27B4CFF}" type="presParOf" srcId="{6D277F78-CE35-4CB2-9619-9CC59294E9F0}" destId="{1F4AF7F2-CEF9-45CA-BB51-B17EECFE243E}" srcOrd="1" destOrd="0" presId="urn:microsoft.com/office/officeart/2005/8/layout/hierarchy1"/>
    <dgm:cxn modelId="{2A2E72DE-C9C3-4CF3-929B-008E09AE81C5}" type="presParOf" srcId="{3A2FF35A-8C6C-4AA2-84D9-0988EF6B74AB}" destId="{1B792327-F439-46A6-93EB-9946C130E462}" srcOrd="2" destOrd="0" presId="urn:microsoft.com/office/officeart/2005/8/layout/hierarchy1"/>
    <dgm:cxn modelId="{238100C2-F0D8-426B-ACC7-EB2131C52828}" type="presParOf" srcId="{3A2FF35A-8C6C-4AA2-84D9-0988EF6B74AB}" destId="{0F22FD5C-BB6B-45D3-92E1-E5F9522FA46E}" srcOrd="3" destOrd="0" presId="urn:microsoft.com/office/officeart/2005/8/layout/hierarchy1"/>
    <dgm:cxn modelId="{89775DB7-6705-428A-9115-8E9274C729E8}" type="presParOf" srcId="{0F22FD5C-BB6B-45D3-92E1-E5F9522FA46E}" destId="{770EB17D-30D7-4C86-9F21-56DF45CDB2BE}" srcOrd="0" destOrd="0" presId="urn:microsoft.com/office/officeart/2005/8/layout/hierarchy1"/>
    <dgm:cxn modelId="{CB1774CC-67A5-49E9-839B-1FB19161F9B0}" type="presParOf" srcId="{770EB17D-30D7-4C86-9F21-56DF45CDB2BE}" destId="{AF6EF913-9B40-4930-BECA-D6F33B8F1382}" srcOrd="0" destOrd="0" presId="urn:microsoft.com/office/officeart/2005/8/layout/hierarchy1"/>
    <dgm:cxn modelId="{0FA80D43-D170-49B6-9064-E8320403C68B}" type="presParOf" srcId="{770EB17D-30D7-4C86-9F21-56DF45CDB2BE}" destId="{0CCB7B1C-879B-4FE1-B3BE-3733E1BC2029}" srcOrd="1" destOrd="0" presId="urn:microsoft.com/office/officeart/2005/8/layout/hierarchy1"/>
    <dgm:cxn modelId="{F7CB31FE-324A-48AB-A871-6A30BF612E6D}" type="presParOf" srcId="{0F22FD5C-BB6B-45D3-92E1-E5F9522FA46E}" destId="{819629BE-2FBE-458F-8A8C-5AB39B9D9165}" srcOrd="1" destOrd="0" presId="urn:microsoft.com/office/officeart/2005/8/layout/hierarchy1"/>
    <dgm:cxn modelId="{D6DEF744-22BC-41CD-9F6B-BBC898AB635F}" type="presParOf" srcId="{4AE14CB0-8038-4DEC-A7F7-601E1460F852}" destId="{F31DE1C4-7A66-4581-937B-8B143230D0CB}" srcOrd="2" destOrd="0" presId="urn:microsoft.com/office/officeart/2005/8/layout/hierarchy1"/>
    <dgm:cxn modelId="{702F454F-BBE5-47FF-AAC1-54634E78947C}" type="presParOf" srcId="{4AE14CB0-8038-4DEC-A7F7-601E1460F852}" destId="{7BA49FEB-4873-4FA2-A689-43B17F9A691B}" srcOrd="3" destOrd="0" presId="urn:microsoft.com/office/officeart/2005/8/layout/hierarchy1"/>
    <dgm:cxn modelId="{1F4EFF75-FAEA-424B-A678-BDE65B4E1580}" type="presParOf" srcId="{7BA49FEB-4873-4FA2-A689-43B17F9A691B}" destId="{88B451C8-6F35-4174-B044-E06E91446D15}" srcOrd="0" destOrd="0" presId="urn:microsoft.com/office/officeart/2005/8/layout/hierarchy1"/>
    <dgm:cxn modelId="{7DF5D263-03D1-48D9-8F9A-33EE764D78FC}" type="presParOf" srcId="{88B451C8-6F35-4174-B044-E06E91446D15}" destId="{D3CC26AC-F649-4354-82D4-DA1D92FFC2AF}" srcOrd="0" destOrd="0" presId="urn:microsoft.com/office/officeart/2005/8/layout/hierarchy1"/>
    <dgm:cxn modelId="{081A5C77-A501-47C0-879F-8AFA9A2D7191}" type="presParOf" srcId="{88B451C8-6F35-4174-B044-E06E91446D15}" destId="{DA1BB9C7-B4BA-4351-9E54-1D831C145422}" srcOrd="1" destOrd="0" presId="urn:microsoft.com/office/officeart/2005/8/layout/hierarchy1"/>
    <dgm:cxn modelId="{19233ED6-1845-4B03-85DA-0C95E878BEC5}" type="presParOf" srcId="{7BA49FEB-4873-4FA2-A689-43B17F9A691B}" destId="{CB5F49BC-191A-4B5A-A990-543940682FF9}" srcOrd="1" destOrd="0" presId="urn:microsoft.com/office/officeart/2005/8/layout/hierarchy1"/>
    <dgm:cxn modelId="{A45183AB-4907-4E20-AEB7-C8706D82A483}" type="presParOf" srcId="{1C8E8FE6-3B0D-4727-B49E-8E6BF9F74CB2}" destId="{FF0A1F2E-D79F-4215-9536-E494DCE0145B}" srcOrd="2" destOrd="0" presId="urn:microsoft.com/office/officeart/2005/8/layout/hierarchy1"/>
    <dgm:cxn modelId="{DD2FD07A-47CD-47FF-8A67-77090E795888}" type="presParOf" srcId="{1C8E8FE6-3B0D-4727-B49E-8E6BF9F74CB2}" destId="{2AE654AC-A245-4015-BC03-B5C114111370}" srcOrd="3" destOrd="0" presId="urn:microsoft.com/office/officeart/2005/8/layout/hierarchy1"/>
    <dgm:cxn modelId="{FFF8539C-85F4-4B82-AD3F-A496CD980B63}" type="presParOf" srcId="{2AE654AC-A245-4015-BC03-B5C114111370}" destId="{37CAACBA-9126-4800-A0B6-8365F956C975}" srcOrd="0" destOrd="0" presId="urn:microsoft.com/office/officeart/2005/8/layout/hierarchy1"/>
    <dgm:cxn modelId="{BFB52735-47E7-40CB-8CA3-C45072915860}" type="presParOf" srcId="{37CAACBA-9126-4800-A0B6-8365F956C975}" destId="{B3C3CE96-A441-4606-8F25-D28E433CC5E8}" srcOrd="0" destOrd="0" presId="urn:microsoft.com/office/officeart/2005/8/layout/hierarchy1"/>
    <dgm:cxn modelId="{7FC41441-3B4D-4526-A490-A7D295254CEF}" type="presParOf" srcId="{37CAACBA-9126-4800-A0B6-8365F956C975}" destId="{A1FCFA42-7FD1-49B3-9072-22ACBC730AAB}" srcOrd="1" destOrd="0" presId="urn:microsoft.com/office/officeart/2005/8/layout/hierarchy1"/>
    <dgm:cxn modelId="{BDF03B08-539B-4E6B-8030-CDD7B24F95A2}" type="presParOf" srcId="{2AE654AC-A245-4015-BC03-B5C114111370}" destId="{EF9B859A-4FC8-4012-AE79-4469BE498E10}" srcOrd="1" destOrd="0" presId="urn:microsoft.com/office/officeart/2005/8/layout/hierarchy1"/>
    <dgm:cxn modelId="{178CAD99-D20F-4F2F-BE25-9F857F825FF8}" type="presParOf" srcId="{EF9B859A-4FC8-4012-AE79-4469BE498E10}" destId="{220A7039-D81A-4EE6-B4A2-E371F0480BBC}" srcOrd="0" destOrd="0" presId="urn:microsoft.com/office/officeart/2005/8/layout/hierarchy1"/>
    <dgm:cxn modelId="{329D1DDD-F3C3-4EBE-9950-C449039A2167}" type="presParOf" srcId="{EF9B859A-4FC8-4012-AE79-4469BE498E10}" destId="{63597D6F-86D9-4B27-A652-F760A02DEE0F}" srcOrd="1" destOrd="0" presId="urn:microsoft.com/office/officeart/2005/8/layout/hierarchy1"/>
    <dgm:cxn modelId="{D0A0560C-3FDA-4EA0-9F13-D1A9EB343210}" type="presParOf" srcId="{63597D6F-86D9-4B27-A652-F760A02DEE0F}" destId="{2C321E50-FA41-4813-AFDF-A918813B11DF}" srcOrd="0" destOrd="0" presId="urn:microsoft.com/office/officeart/2005/8/layout/hierarchy1"/>
    <dgm:cxn modelId="{C56F2875-DA13-4CC4-9AB5-5B39354959D8}" type="presParOf" srcId="{2C321E50-FA41-4813-AFDF-A918813B11DF}" destId="{E63F6A4D-B9B1-4DCB-810D-01C71BE183A3}" srcOrd="0" destOrd="0" presId="urn:microsoft.com/office/officeart/2005/8/layout/hierarchy1"/>
    <dgm:cxn modelId="{1965ABF7-43A6-4FF1-851A-0F12975F607B}" type="presParOf" srcId="{2C321E50-FA41-4813-AFDF-A918813B11DF}" destId="{EA51FE9D-1B3B-41E3-A616-EB1E798A6238}" srcOrd="1" destOrd="0" presId="urn:microsoft.com/office/officeart/2005/8/layout/hierarchy1"/>
    <dgm:cxn modelId="{ACDB8ADD-E35C-46F6-9C2A-732B090ABB67}" type="presParOf" srcId="{63597D6F-86D9-4B27-A652-F760A02DEE0F}" destId="{3B1C427B-06D6-45A4-9ED9-A98588649D9B}" srcOrd="1" destOrd="0" presId="urn:microsoft.com/office/officeart/2005/8/layout/hierarchy1"/>
    <dgm:cxn modelId="{522BD674-FBE2-4208-A6A1-367BC22BA1DC}" type="presParOf" srcId="{EF9B859A-4FC8-4012-AE79-4469BE498E10}" destId="{0093D803-EBD9-4934-B9BF-65E98D4B13DB}" srcOrd="2" destOrd="0" presId="urn:microsoft.com/office/officeart/2005/8/layout/hierarchy1"/>
    <dgm:cxn modelId="{6FCEA5B8-D1EA-4215-8D06-5821E43F8552}" type="presParOf" srcId="{EF9B859A-4FC8-4012-AE79-4469BE498E10}" destId="{7B470F73-D6DD-4477-8606-6D9E700033A7}" srcOrd="3" destOrd="0" presId="urn:microsoft.com/office/officeart/2005/8/layout/hierarchy1"/>
    <dgm:cxn modelId="{9A46DF54-21B3-4057-9B78-0C2A9024653C}" type="presParOf" srcId="{7B470F73-D6DD-4477-8606-6D9E700033A7}" destId="{BB147321-3AC9-4613-93EA-295611AD17B3}" srcOrd="0" destOrd="0" presId="urn:microsoft.com/office/officeart/2005/8/layout/hierarchy1"/>
    <dgm:cxn modelId="{FC8FC071-1292-4FB8-8E97-E2B98C3CBA79}" type="presParOf" srcId="{BB147321-3AC9-4613-93EA-295611AD17B3}" destId="{BF1723B6-B7CB-41D6-8A3C-92320CE9EE01}" srcOrd="0" destOrd="0" presId="urn:microsoft.com/office/officeart/2005/8/layout/hierarchy1"/>
    <dgm:cxn modelId="{1A949628-A8AD-4A65-926D-A8A465724830}" type="presParOf" srcId="{BB147321-3AC9-4613-93EA-295611AD17B3}" destId="{3EAC020E-277B-40E4-95F7-13398E2285C0}" srcOrd="1" destOrd="0" presId="urn:microsoft.com/office/officeart/2005/8/layout/hierarchy1"/>
    <dgm:cxn modelId="{D341AB85-C2E8-4EF4-A278-396FD91CB6C8}" type="presParOf" srcId="{7B470F73-D6DD-4477-8606-6D9E700033A7}" destId="{F565F8B8-779F-4140-8476-C31A8186E41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F44AC-DE64-4E6B-8F67-88438D65449B}">
      <dsp:nvSpPr>
        <dsp:cNvPr id="0" name=""/>
        <dsp:cNvSpPr/>
      </dsp:nvSpPr>
      <dsp:spPr>
        <a:xfrm>
          <a:off x="6508432" y="2008022"/>
          <a:ext cx="91440" cy="3741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41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F826F2-4CEF-4801-B61F-383720DBCF27}">
      <dsp:nvSpPr>
        <dsp:cNvPr id="0" name=""/>
        <dsp:cNvSpPr/>
      </dsp:nvSpPr>
      <dsp:spPr>
        <a:xfrm>
          <a:off x="4981872" y="817020"/>
          <a:ext cx="1572279" cy="374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959"/>
              </a:lnTo>
              <a:lnTo>
                <a:pt x="1572279" y="254959"/>
              </a:lnTo>
              <a:lnTo>
                <a:pt x="1572279" y="3741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A320A4-08A7-4638-8C46-38B372D540B0}">
      <dsp:nvSpPr>
        <dsp:cNvPr id="0" name=""/>
        <dsp:cNvSpPr/>
      </dsp:nvSpPr>
      <dsp:spPr>
        <a:xfrm>
          <a:off x="4981872" y="3199024"/>
          <a:ext cx="1572279" cy="374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959"/>
              </a:lnTo>
              <a:lnTo>
                <a:pt x="1572279" y="254959"/>
              </a:lnTo>
              <a:lnTo>
                <a:pt x="1572279" y="3741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CF50C-779A-49C9-90CF-3E833002AAF8}">
      <dsp:nvSpPr>
        <dsp:cNvPr id="0" name=""/>
        <dsp:cNvSpPr/>
      </dsp:nvSpPr>
      <dsp:spPr>
        <a:xfrm>
          <a:off x="4936152" y="3199024"/>
          <a:ext cx="91440" cy="3741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41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27FA3-E309-42BE-AFED-7BE57F56A8CB}">
      <dsp:nvSpPr>
        <dsp:cNvPr id="0" name=""/>
        <dsp:cNvSpPr/>
      </dsp:nvSpPr>
      <dsp:spPr>
        <a:xfrm>
          <a:off x="3409592" y="3199024"/>
          <a:ext cx="1572279" cy="374131"/>
        </a:xfrm>
        <a:custGeom>
          <a:avLst/>
          <a:gdLst/>
          <a:ahLst/>
          <a:cxnLst/>
          <a:rect l="0" t="0" r="0" b="0"/>
          <a:pathLst>
            <a:path>
              <a:moveTo>
                <a:pt x="1572279" y="0"/>
              </a:moveTo>
              <a:lnTo>
                <a:pt x="1572279" y="254959"/>
              </a:lnTo>
              <a:lnTo>
                <a:pt x="0" y="254959"/>
              </a:lnTo>
              <a:lnTo>
                <a:pt x="0" y="3741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0CAACD-F6ED-4929-A02B-B4C5A30DEDF9}">
      <dsp:nvSpPr>
        <dsp:cNvPr id="0" name=""/>
        <dsp:cNvSpPr/>
      </dsp:nvSpPr>
      <dsp:spPr>
        <a:xfrm>
          <a:off x="3409592" y="2008022"/>
          <a:ext cx="1572279" cy="374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959"/>
              </a:lnTo>
              <a:lnTo>
                <a:pt x="1572279" y="254959"/>
              </a:lnTo>
              <a:lnTo>
                <a:pt x="1572279" y="3741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439BDE-4E3C-48BE-BC2E-B74CAC765C11}">
      <dsp:nvSpPr>
        <dsp:cNvPr id="0" name=""/>
        <dsp:cNvSpPr/>
      </dsp:nvSpPr>
      <dsp:spPr>
        <a:xfrm>
          <a:off x="1791592" y="3199024"/>
          <a:ext cx="91440" cy="3741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41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D776F9-4C6F-4B71-88E1-F76A4C4DFF3D}">
      <dsp:nvSpPr>
        <dsp:cNvPr id="0" name=""/>
        <dsp:cNvSpPr/>
      </dsp:nvSpPr>
      <dsp:spPr>
        <a:xfrm>
          <a:off x="1837312" y="2008022"/>
          <a:ext cx="1572279" cy="374131"/>
        </a:xfrm>
        <a:custGeom>
          <a:avLst/>
          <a:gdLst/>
          <a:ahLst/>
          <a:cxnLst/>
          <a:rect l="0" t="0" r="0" b="0"/>
          <a:pathLst>
            <a:path>
              <a:moveTo>
                <a:pt x="1572279" y="0"/>
              </a:moveTo>
              <a:lnTo>
                <a:pt x="1572279" y="254959"/>
              </a:lnTo>
              <a:lnTo>
                <a:pt x="0" y="254959"/>
              </a:lnTo>
              <a:lnTo>
                <a:pt x="0" y="3741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ED5622-6D85-42E6-B993-9A320D2B2218}">
      <dsp:nvSpPr>
        <dsp:cNvPr id="0" name=""/>
        <dsp:cNvSpPr/>
      </dsp:nvSpPr>
      <dsp:spPr>
        <a:xfrm>
          <a:off x="3409592" y="817020"/>
          <a:ext cx="1572279" cy="374131"/>
        </a:xfrm>
        <a:custGeom>
          <a:avLst/>
          <a:gdLst/>
          <a:ahLst/>
          <a:cxnLst/>
          <a:rect l="0" t="0" r="0" b="0"/>
          <a:pathLst>
            <a:path>
              <a:moveTo>
                <a:pt x="1572279" y="0"/>
              </a:moveTo>
              <a:lnTo>
                <a:pt x="1572279" y="254959"/>
              </a:lnTo>
              <a:lnTo>
                <a:pt x="0" y="254959"/>
              </a:lnTo>
              <a:lnTo>
                <a:pt x="0" y="3741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552CE7-5300-4B7C-A8B8-F2666CB2DACD}">
      <dsp:nvSpPr>
        <dsp:cNvPr id="0" name=""/>
        <dsp:cNvSpPr/>
      </dsp:nvSpPr>
      <dsp:spPr>
        <a:xfrm>
          <a:off x="4338667" y="149"/>
          <a:ext cx="1286410" cy="81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5DEC4-1826-4C25-BE88-077D3761726D}">
      <dsp:nvSpPr>
        <dsp:cNvPr id="0" name=""/>
        <dsp:cNvSpPr/>
      </dsp:nvSpPr>
      <dsp:spPr>
        <a:xfrm>
          <a:off x="4481601" y="135937"/>
          <a:ext cx="1286410" cy="8168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</a:t>
          </a:r>
        </a:p>
      </dsp:txBody>
      <dsp:txXfrm>
        <a:off x="4505526" y="159862"/>
        <a:ext cx="1238560" cy="769020"/>
      </dsp:txXfrm>
    </dsp:sp>
    <dsp:sp modelId="{7F09CD14-FE86-42E5-A574-F3D26D203691}">
      <dsp:nvSpPr>
        <dsp:cNvPr id="0" name=""/>
        <dsp:cNvSpPr/>
      </dsp:nvSpPr>
      <dsp:spPr>
        <a:xfrm>
          <a:off x="2766387" y="1191151"/>
          <a:ext cx="1286410" cy="81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07D4D-67A9-40C9-87A2-959154BE51F3}">
      <dsp:nvSpPr>
        <dsp:cNvPr id="0" name=""/>
        <dsp:cNvSpPr/>
      </dsp:nvSpPr>
      <dsp:spPr>
        <a:xfrm>
          <a:off x="2909321" y="1326938"/>
          <a:ext cx="1286410" cy="8168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B</a:t>
          </a:r>
        </a:p>
      </dsp:txBody>
      <dsp:txXfrm>
        <a:off x="2933246" y="1350863"/>
        <a:ext cx="1238560" cy="769020"/>
      </dsp:txXfrm>
    </dsp:sp>
    <dsp:sp modelId="{013C8B52-1924-4DA1-A946-949F0C487FAC}">
      <dsp:nvSpPr>
        <dsp:cNvPr id="0" name=""/>
        <dsp:cNvSpPr/>
      </dsp:nvSpPr>
      <dsp:spPr>
        <a:xfrm>
          <a:off x="1194107" y="2382153"/>
          <a:ext cx="1286410" cy="81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47EE36-5011-4839-B46D-F3BE935F8A9D}">
      <dsp:nvSpPr>
        <dsp:cNvPr id="0" name=""/>
        <dsp:cNvSpPr/>
      </dsp:nvSpPr>
      <dsp:spPr>
        <a:xfrm>
          <a:off x="1337042" y="2517940"/>
          <a:ext cx="1286410" cy="8168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D</a:t>
          </a:r>
        </a:p>
      </dsp:txBody>
      <dsp:txXfrm>
        <a:off x="1360967" y="2541865"/>
        <a:ext cx="1238560" cy="769020"/>
      </dsp:txXfrm>
    </dsp:sp>
    <dsp:sp modelId="{58529B05-5D82-4AC3-8D35-46876CAF2061}">
      <dsp:nvSpPr>
        <dsp:cNvPr id="0" name=""/>
        <dsp:cNvSpPr/>
      </dsp:nvSpPr>
      <dsp:spPr>
        <a:xfrm>
          <a:off x="1194107" y="3573155"/>
          <a:ext cx="1286410" cy="81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42E5E0-2999-4501-8EF5-DDD097EB0033}">
      <dsp:nvSpPr>
        <dsp:cNvPr id="0" name=""/>
        <dsp:cNvSpPr/>
      </dsp:nvSpPr>
      <dsp:spPr>
        <a:xfrm>
          <a:off x="1337042" y="3708942"/>
          <a:ext cx="1286410" cy="8168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G</a:t>
          </a:r>
        </a:p>
      </dsp:txBody>
      <dsp:txXfrm>
        <a:off x="1360967" y="3732867"/>
        <a:ext cx="1238560" cy="769020"/>
      </dsp:txXfrm>
    </dsp:sp>
    <dsp:sp modelId="{7B482761-A111-4FF1-B896-1D19CB2E3DDE}">
      <dsp:nvSpPr>
        <dsp:cNvPr id="0" name=""/>
        <dsp:cNvSpPr/>
      </dsp:nvSpPr>
      <dsp:spPr>
        <a:xfrm>
          <a:off x="4338667" y="2382153"/>
          <a:ext cx="1286410" cy="81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001498-C928-4FAD-907D-48EC99EBB0F8}">
      <dsp:nvSpPr>
        <dsp:cNvPr id="0" name=""/>
        <dsp:cNvSpPr/>
      </dsp:nvSpPr>
      <dsp:spPr>
        <a:xfrm>
          <a:off x="4481601" y="2517940"/>
          <a:ext cx="1286410" cy="8168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E</a:t>
          </a:r>
        </a:p>
      </dsp:txBody>
      <dsp:txXfrm>
        <a:off x="4505526" y="2541865"/>
        <a:ext cx="1238560" cy="769020"/>
      </dsp:txXfrm>
    </dsp:sp>
    <dsp:sp modelId="{2F938A09-07F8-434C-B7E4-A115E138C75F}">
      <dsp:nvSpPr>
        <dsp:cNvPr id="0" name=""/>
        <dsp:cNvSpPr/>
      </dsp:nvSpPr>
      <dsp:spPr>
        <a:xfrm>
          <a:off x="2766387" y="3573155"/>
          <a:ext cx="1286410" cy="81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4E38A1-3EED-44D6-9E43-6611C9192B56}">
      <dsp:nvSpPr>
        <dsp:cNvPr id="0" name=""/>
        <dsp:cNvSpPr/>
      </dsp:nvSpPr>
      <dsp:spPr>
        <a:xfrm>
          <a:off x="2909321" y="3708942"/>
          <a:ext cx="1286410" cy="8168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</a:t>
          </a:r>
        </a:p>
      </dsp:txBody>
      <dsp:txXfrm>
        <a:off x="2933246" y="3732867"/>
        <a:ext cx="1238560" cy="769020"/>
      </dsp:txXfrm>
    </dsp:sp>
    <dsp:sp modelId="{43711CD6-280D-4BDF-87C5-04EEC18DC378}">
      <dsp:nvSpPr>
        <dsp:cNvPr id="0" name=""/>
        <dsp:cNvSpPr/>
      </dsp:nvSpPr>
      <dsp:spPr>
        <a:xfrm>
          <a:off x="4338667" y="3573155"/>
          <a:ext cx="1286410" cy="81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89CE4-383C-4408-9856-09A30B7EDEE0}">
      <dsp:nvSpPr>
        <dsp:cNvPr id="0" name=""/>
        <dsp:cNvSpPr/>
      </dsp:nvSpPr>
      <dsp:spPr>
        <a:xfrm>
          <a:off x="4481601" y="3708942"/>
          <a:ext cx="1286410" cy="8168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</a:t>
          </a:r>
        </a:p>
      </dsp:txBody>
      <dsp:txXfrm>
        <a:off x="4505526" y="3732867"/>
        <a:ext cx="1238560" cy="769020"/>
      </dsp:txXfrm>
    </dsp:sp>
    <dsp:sp modelId="{052FAF9E-E206-48DE-AFBB-45EF2C3FF1F3}">
      <dsp:nvSpPr>
        <dsp:cNvPr id="0" name=""/>
        <dsp:cNvSpPr/>
      </dsp:nvSpPr>
      <dsp:spPr>
        <a:xfrm>
          <a:off x="5910947" y="3573155"/>
          <a:ext cx="1286410" cy="81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9342F-FFB1-4241-87B7-630121399822}">
      <dsp:nvSpPr>
        <dsp:cNvPr id="0" name=""/>
        <dsp:cNvSpPr/>
      </dsp:nvSpPr>
      <dsp:spPr>
        <a:xfrm>
          <a:off x="6053881" y="3708942"/>
          <a:ext cx="1286410" cy="8168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J</a:t>
          </a:r>
        </a:p>
      </dsp:txBody>
      <dsp:txXfrm>
        <a:off x="6077806" y="3732867"/>
        <a:ext cx="1238560" cy="769020"/>
      </dsp:txXfrm>
    </dsp:sp>
    <dsp:sp modelId="{C86F987B-8796-4C3B-8A6F-0E86A24BCE2E}">
      <dsp:nvSpPr>
        <dsp:cNvPr id="0" name=""/>
        <dsp:cNvSpPr/>
      </dsp:nvSpPr>
      <dsp:spPr>
        <a:xfrm>
          <a:off x="5910947" y="1191151"/>
          <a:ext cx="1286410" cy="81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194086-E55D-4268-BCAB-0A4D3BA7ECF2}">
      <dsp:nvSpPr>
        <dsp:cNvPr id="0" name=""/>
        <dsp:cNvSpPr/>
      </dsp:nvSpPr>
      <dsp:spPr>
        <a:xfrm>
          <a:off x="6053881" y="1326938"/>
          <a:ext cx="1286410" cy="8168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</a:t>
          </a:r>
        </a:p>
      </dsp:txBody>
      <dsp:txXfrm>
        <a:off x="6077806" y="1350863"/>
        <a:ext cx="1238560" cy="769020"/>
      </dsp:txXfrm>
    </dsp:sp>
    <dsp:sp modelId="{928A28A1-8571-4F3F-A96D-47E9DFD45640}">
      <dsp:nvSpPr>
        <dsp:cNvPr id="0" name=""/>
        <dsp:cNvSpPr/>
      </dsp:nvSpPr>
      <dsp:spPr>
        <a:xfrm>
          <a:off x="5910947" y="2382153"/>
          <a:ext cx="1286410" cy="81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5CBAC-F650-4EC8-99D2-3B0099BC7C0A}">
      <dsp:nvSpPr>
        <dsp:cNvPr id="0" name=""/>
        <dsp:cNvSpPr/>
      </dsp:nvSpPr>
      <dsp:spPr>
        <a:xfrm>
          <a:off x="6053881" y="2517940"/>
          <a:ext cx="1286410" cy="8168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F</a:t>
          </a:r>
        </a:p>
      </dsp:txBody>
      <dsp:txXfrm>
        <a:off x="6077806" y="2541865"/>
        <a:ext cx="1238560" cy="7690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3D803-EBD9-4934-B9BF-65E98D4B13DB}">
      <dsp:nvSpPr>
        <dsp:cNvPr id="0" name=""/>
        <dsp:cNvSpPr/>
      </dsp:nvSpPr>
      <dsp:spPr>
        <a:xfrm>
          <a:off x="3571692" y="1082020"/>
          <a:ext cx="422977" cy="201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179"/>
              </a:lnTo>
              <a:lnTo>
                <a:pt x="422977" y="137179"/>
              </a:lnTo>
              <a:lnTo>
                <a:pt x="422977" y="2012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0A7039-D81A-4EE6-B4A2-E371F0480BBC}">
      <dsp:nvSpPr>
        <dsp:cNvPr id="0" name=""/>
        <dsp:cNvSpPr/>
      </dsp:nvSpPr>
      <dsp:spPr>
        <a:xfrm>
          <a:off x="3148714" y="1082020"/>
          <a:ext cx="422977" cy="201299"/>
        </a:xfrm>
        <a:custGeom>
          <a:avLst/>
          <a:gdLst/>
          <a:ahLst/>
          <a:cxnLst/>
          <a:rect l="0" t="0" r="0" b="0"/>
          <a:pathLst>
            <a:path>
              <a:moveTo>
                <a:pt x="422977" y="0"/>
              </a:moveTo>
              <a:lnTo>
                <a:pt x="422977" y="137179"/>
              </a:lnTo>
              <a:lnTo>
                <a:pt x="0" y="137179"/>
              </a:lnTo>
              <a:lnTo>
                <a:pt x="0" y="2012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0A1F2E-D79F-4215-9536-E494DCE0145B}">
      <dsp:nvSpPr>
        <dsp:cNvPr id="0" name=""/>
        <dsp:cNvSpPr/>
      </dsp:nvSpPr>
      <dsp:spPr>
        <a:xfrm>
          <a:off x="2725736" y="441209"/>
          <a:ext cx="845955" cy="201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179"/>
              </a:lnTo>
              <a:lnTo>
                <a:pt x="845955" y="137179"/>
              </a:lnTo>
              <a:lnTo>
                <a:pt x="845955" y="2012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1DE1C4-7A66-4581-937B-8B143230D0CB}">
      <dsp:nvSpPr>
        <dsp:cNvPr id="0" name=""/>
        <dsp:cNvSpPr/>
      </dsp:nvSpPr>
      <dsp:spPr>
        <a:xfrm>
          <a:off x="1879780" y="1082020"/>
          <a:ext cx="422977" cy="201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179"/>
              </a:lnTo>
              <a:lnTo>
                <a:pt x="422977" y="137179"/>
              </a:lnTo>
              <a:lnTo>
                <a:pt x="422977" y="2012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92327-F439-46A6-93EB-9946C130E462}">
      <dsp:nvSpPr>
        <dsp:cNvPr id="0" name=""/>
        <dsp:cNvSpPr/>
      </dsp:nvSpPr>
      <dsp:spPr>
        <a:xfrm>
          <a:off x="1456802" y="1722832"/>
          <a:ext cx="422977" cy="201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179"/>
              </a:lnTo>
              <a:lnTo>
                <a:pt x="422977" y="137179"/>
              </a:lnTo>
              <a:lnTo>
                <a:pt x="422977" y="2012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9CFB91-B1F6-4923-856C-4A4D5C422AC6}">
      <dsp:nvSpPr>
        <dsp:cNvPr id="0" name=""/>
        <dsp:cNvSpPr/>
      </dsp:nvSpPr>
      <dsp:spPr>
        <a:xfrm>
          <a:off x="1033824" y="1722832"/>
          <a:ext cx="422977" cy="201299"/>
        </a:xfrm>
        <a:custGeom>
          <a:avLst/>
          <a:gdLst/>
          <a:ahLst/>
          <a:cxnLst/>
          <a:rect l="0" t="0" r="0" b="0"/>
          <a:pathLst>
            <a:path>
              <a:moveTo>
                <a:pt x="422977" y="0"/>
              </a:moveTo>
              <a:lnTo>
                <a:pt x="422977" y="137179"/>
              </a:lnTo>
              <a:lnTo>
                <a:pt x="0" y="137179"/>
              </a:lnTo>
              <a:lnTo>
                <a:pt x="0" y="2012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6ECC4-8D66-43FA-8F51-8505897E99BE}">
      <dsp:nvSpPr>
        <dsp:cNvPr id="0" name=""/>
        <dsp:cNvSpPr/>
      </dsp:nvSpPr>
      <dsp:spPr>
        <a:xfrm>
          <a:off x="1456802" y="1082020"/>
          <a:ext cx="422977" cy="201299"/>
        </a:xfrm>
        <a:custGeom>
          <a:avLst/>
          <a:gdLst/>
          <a:ahLst/>
          <a:cxnLst/>
          <a:rect l="0" t="0" r="0" b="0"/>
          <a:pathLst>
            <a:path>
              <a:moveTo>
                <a:pt x="422977" y="0"/>
              </a:moveTo>
              <a:lnTo>
                <a:pt x="422977" y="137179"/>
              </a:lnTo>
              <a:lnTo>
                <a:pt x="0" y="137179"/>
              </a:lnTo>
              <a:lnTo>
                <a:pt x="0" y="2012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818829-4F33-4395-8AC1-36908F3501B9}">
      <dsp:nvSpPr>
        <dsp:cNvPr id="0" name=""/>
        <dsp:cNvSpPr/>
      </dsp:nvSpPr>
      <dsp:spPr>
        <a:xfrm>
          <a:off x="1879780" y="441209"/>
          <a:ext cx="845955" cy="201299"/>
        </a:xfrm>
        <a:custGeom>
          <a:avLst/>
          <a:gdLst/>
          <a:ahLst/>
          <a:cxnLst/>
          <a:rect l="0" t="0" r="0" b="0"/>
          <a:pathLst>
            <a:path>
              <a:moveTo>
                <a:pt x="845955" y="0"/>
              </a:moveTo>
              <a:lnTo>
                <a:pt x="845955" y="137179"/>
              </a:lnTo>
              <a:lnTo>
                <a:pt x="0" y="137179"/>
              </a:lnTo>
              <a:lnTo>
                <a:pt x="0" y="2012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627D06-E5C3-4462-A3BE-A779A451050D}">
      <dsp:nvSpPr>
        <dsp:cNvPr id="0" name=""/>
        <dsp:cNvSpPr/>
      </dsp:nvSpPr>
      <dsp:spPr>
        <a:xfrm>
          <a:off x="2379663" y="1696"/>
          <a:ext cx="692145" cy="439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5A360A-A4BB-47C7-AE80-EAE7200B5983}">
      <dsp:nvSpPr>
        <dsp:cNvPr id="0" name=""/>
        <dsp:cNvSpPr/>
      </dsp:nvSpPr>
      <dsp:spPr>
        <a:xfrm>
          <a:off x="2456568" y="74756"/>
          <a:ext cx="692145" cy="4395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</a:t>
          </a:r>
        </a:p>
      </dsp:txBody>
      <dsp:txXfrm>
        <a:off x="2469441" y="87629"/>
        <a:ext cx="666399" cy="413766"/>
      </dsp:txXfrm>
    </dsp:sp>
    <dsp:sp modelId="{9B33C7D2-CB23-46B7-9D63-263642908B86}">
      <dsp:nvSpPr>
        <dsp:cNvPr id="0" name=""/>
        <dsp:cNvSpPr/>
      </dsp:nvSpPr>
      <dsp:spPr>
        <a:xfrm>
          <a:off x="1533707" y="642508"/>
          <a:ext cx="692145" cy="439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A55A6-17AA-4512-B9C7-9E5BCC88E90A}">
      <dsp:nvSpPr>
        <dsp:cNvPr id="0" name=""/>
        <dsp:cNvSpPr/>
      </dsp:nvSpPr>
      <dsp:spPr>
        <a:xfrm>
          <a:off x="1610612" y="715567"/>
          <a:ext cx="692145" cy="4395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</a:t>
          </a:r>
        </a:p>
      </dsp:txBody>
      <dsp:txXfrm>
        <a:off x="1623485" y="728440"/>
        <a:ext cx="666399" cy="413766"/>
      </dsp:txXfrm>
    </dsp:sp>
    <dsp:sp modelId="{186894EF-54FE-4A77-BB80-6B5B30934028}">
      <dsp:nvSpPr>
        <dsp:cNvPr id="0" name=""/>
        <dsp:cNvSpPr/>
      </dsp:nvSpPr>
      <dsp:spPr>
        <a:xfrm>
          <a:off x="1110729" y="1283319"/>
          <a:ext cx="692145" cy="439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A36B5A-97A1-4FB6-81C2-707BE5615614}">
      <dsp:nvSpPr>
        <dsp:cNvPr id="0" name=""/>
        <dsp:cNvSpPr/>
      </dsp:nvSpPr>
      <dsp:spPr>
        <a:xfrm>
          <a:off x="1187634" y="1356379"/>
          <a:ext cx="692145" cy="4395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</a:t>
          </a:r>
        </a:p>
      </dsp:txBody>
      <dsp:txXfrm>
        <a:off x="1200507" y="1369252"/>
        <a:ext cx="666399" cy="413766"/>
      </dsp:txXfrm>
    </dsp:sp>
    <dsp:sp modelId="{372C08B0-F570-48EA-A0FB-0E9757866A20}">
      <dsp:nvSpPr>
        <dsp:cNvPr id="0" name=""/>
        <dsp:cNvSpPr/>
      </dsp:nvSpPr>
      <dsp:spPr>
        <a:xfrm>
          <a:off x="687751" y="1924131"/>
          <a:ext cx="692145" cy="439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7DE540-7584-4DF1-9CC5-2C080BE581B6}">
      <dsp:nvSpPr>
        <dsp:cNvPr id="0" name=""/>
        <dsp:cNvSpPr/>
      </dsp:nvSpPr>
      <dsp:spPr>
        <a:xfrm>
          <a:off x="764657" y="1997190"/>
          <a:ext cx="692145" cy="4395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</a:t>
          </a:r>
        </a:p>
      </dsp:txBody>
      <dsp:txXfrm>
        <a:off x="777530" y="2010063"/>
        <a:ext cx="666399" cy="413766"/>
      </dsp:txXfrm>
    </dsp:sp>
    <dsp:sp modelId="{AF6EF913-9B40-4930-BECA-D6F33B8F1382}">
      <dsp:nvSpPr>
        <dsp:cNvPr id="0" name=""/>
        <dsp:cNvSpPr/>
      </dsp:nvSpPr>
      <dsp:spPr>
        <a:xfrm>
          <a:off x="1533707" y="1924131"/>
          <a:ext cx="692145" cy="439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CB7B1C-879B-4FE1-B3BE-3733E1BC2029}">
      <dsp:nvSpPr>
        <dsp:cNvPr id="0" name=""/>
        <dsp:cNvSpPr/>
      </dsp:nvSpPr>
      <dsp:spPr>
        <a:xfrm>
          <a:off x="1610612" y="1997190"/>
          <a:ext cx="692145" cy="4395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</a:t>
          </a:r>
        </a:p>
      </dsp:txBody>
      <dsp:txXfrm>
        <a:off x="1623485" y="2010063"/>
        <a:ext cx="666399" cy="413766"/>
      </dsp:txXfrm>
    </dsp:sp>
    <dsp:sp modelId="{D3CC26AC-F649-4354-82D4-DA1D92FFC2AF}">
      <dsp:nvSpPr>
        <dsp:cNvPr id="0" name=""/>
        <dsp:cNvSpPr/>
      </dsp:nvSpPr>
      <dsp:spPr>
        <a:xfrm>
          <a:off x="1956685" y="1283319"/>
          <a:ext cx="692145" cy="439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BB9C7-B4BA-4351-9E54-1D831C145422}">
      <dsp:nvSpPr>
        <dsp:cNvPr id="0" name=""/>
        <dsp:cNvSpPr/>
      </dsp:nvSpPr>
      <dsp:spPr>
        <a:xfrm>
          <a:off x="2033590" y="1356379"/>
          <a:ext cx="692145" cy="4395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</a:t>
          </a:r>
        </a:p>
      </dsp:txBody>
      <dsp:txXfrm>
        <a:off x="2046463" y="1369252"/>
        <a:ext cx="666399" cy="413766"/>
      </dsp:txXfrm>
    </dsp:sp>
    <dsp:sp modelId="{B3C3CE96-A441-4606-8F25-D28E433CC5E8}">
      <dsp:nvSpPr>
        <dsp:cNvPr id="0" name=""/>
        <dsp:cNvSpPr/>
      </dsp:nvSpPr>
      <dsp:spPr>
        <a:xfrm>
          <a:off x="3225619" y="642508"/>
          <a:ext cx="692145" cy="439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FCFA42-7FD1-49B3-9072-22ACBC730AAB}">
      <dsp:nvSpPr>
        <dsp:cNvPr id="0" name=""/>
        <dsp:cNvSpPr/>
      </dsp:nvSpPr>
      <dsp:spPr>
        <a:xfrm>
          <a:off x="3302524" y="715567"/>
          <a:ext cx="692145" cy="4395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</a:t>
          </a:r>
        </a:p>
      </dsp:txBody>
      <dsp:txXfrm>
        <a:off x="3315397" y="728440"/>
        <a:ext cx="666399" cy="413766"/>
      </dsp:txXfrm>
    </dsp:sp>
    <dsp:sp modelId="{E63F6A4D-B9B1-4DCB-810D-01C71BE183A3}">
      <dsp:nvSpPr>
        <dsp:cNvPr id="0" name=""/>
        <dsp:cNvSpPr/>
      </dsp:nvSpPr>
      <dsp:spPr>
        <a:xfrm>
          <a:off x="2802641" y="1283319"/>
          <a:ext cx="692145" cy="439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1FE9D-1B3B-41E3-A616-EB1E798A6238}">
      <dsp:nvSpPr>
        <dsp:cNvPr id="0" name=""/>
        <dsp:cNvSpPr/>
      </dsp:nvSpPr>
      <dsp:spPr>
        <a:xfrm>
          <a:off x="2879546" y="1356379"/>
          <a:ext cx="692145" cy="4395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</a:t>
          </a:r>
        </a:p>
      </dsp:txBody>
      <dsp:txXfrm>
        <a:off x="2892419" y="1369252"/>
        <a:ext cx="666399" cy="413766"/>
      </dsp:txXfrm>
    </dsp:sp>
    <dsp:sp modelId="{BF1723B6-B7CB-41D6-8A3C-92320CE9EE01}">
      <dsp:nvSpPr>
        <dsp:cNvPr id="0" name=""/>
        <dsp:cNvSpPr/>
      </dsp:nvSpPr>
      <dsp:spPr>
        <a:xfrm>
          <a:off x="3648597" y="1283319"/>
          <a:ext cx="692145" cy="439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C020E-277B-40E4-95F7-13398E2285C0}">
      <dsp:nvSpPr>
        <dsp:cNvPr id="0" name=""/>
        <dsp:cNvSpPr/>
      </dsp:nvSpPr>
      <dsp:spPr>
        <a:xfrm>
          <a:off x="3725502" y="1356379"/>
          <a:ext cx="692145" cy="4395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</a:t>
          </a:r>
        </a:p>
      </dsp:txBody>
      <dsp:txXfrm>
        <a:off x="3738375" y="1369252"/>
        <a:ext cx="666399" cy="4137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3D803-EBD9-4934-B9BF-65E98D4B13DB}">
      <dsp:nvSpPr>
        <dsp:cNvPr id="0" name=""/>
        <dsp:cNvSpPr/>
      </dsp:nvSpPr>
      <dsp:spPr>
        <a:xfrm>
          <a:off x="3571692" y="1082020"/>
          <a:ext cx="422977" cy="201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179"/>
              </a:lnTo>
              <a:lnTo>
                <a:pt x="422977" y="137179"/>
              </a:lnTo>
              <a:lnTo>
                <a:pt x="422977" y="2012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0A7039-D81A-4EE6-B4A2-E371F0480BBC}">
      <dsp:nvSpPr>
        <dsp:cNvPr id="0" name=""/>
        <dsp:cNvSpPr/>
      </dsp:nvSpPr>
      <dsp:spPr>
        <a:xfrm>
          <a:off x="3148714" y="1082020"/>
          <a:ext cx="422977" cy="201299"/>
        </a:xfrm>
        <a:custGeom>
          <a:avLst/>
          <a:gdLst/>
          <a:ahLst/>
          <a:cxnLst/>
          <a:rect l="0" t="0" r="0" b="0"/>
          <a:pathLst>
            <a:path>
              <a:moveTo>
                <a:pt x="422977" y="0"/>
              </a:moveTo>
              <a:lnTo>
                <a:pt x="422977" y="137179"/>
              </a:lnTo>
              <a:lnTo>
                <a:pt x="0" y="137179"/>
              </a:lnTo>
              <a:lnTo>
                <a:pt x="0" y="2012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0A1F2E-D79F-4215-9536-E494DCE0145B}">
      <dsp:nvSpPr>
        <dsp:cNvPr id="0" name=""/>
        <dsp:cNvSpPr/>
      </dsp:nvSpPr>
      <dsp:spPr>
        <a:xfrm>
          <a:off x="2725736" y="441209"/>
          <a:ext cx="845955" cy="201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179"/>
              </a:lnTo>
              <a:lnTo>
                <a:pt x="845955" y="137179"/>
              </a:lnTo>
              <a:lnTo>
                <a:pt x="845955" y="2012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1DE1C4-7A66-4581-937B-8B143230D0CB}">
      <dsp:nvSpPr>
        <dsp:cNvPr id="0" name=""/>
        <dsp:cNvSpPr/>
      </dsp:nvSpPr>
      <dsp:spPr>
        <a:xfrm>
          <a:off x="1879780" y="1082020"/>
          <a:ext cx="422977" cy="201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179"/>
              </a:lnTo>
              <a:lnTo>
                <a:pt x="422977" y="137179"/>
              </a:lnTo>
              <a:lnTo>
                <a:pt x="422977" y="2012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92327-F439-46A6-93EB-9946C130E462}">
      <dsp:nvSpPr>
        <dsp:cNvPr id="0" name=""/>
        <dsp:cNvSpPr/>
      </dsp:nvSpPr>
      <dsp:spPr>
        <a:xfrm>
          <a:off x="1456802" y="1722832"/>
          <a:ext cx="422977" cy="201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179"/>
              </a:lnTo>
              <a:lnTo>
                <a:pt x="422977" y="137179"/>
              </a:lnTo>
              <a:lnTo>
                <a:pt x="422977" y="2012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9CFB91-B1F6-4923-856C-4A4D5C422AC6}">
      <dsp:nvSpPr>
        <dsp:cNvPr id="0" name=""/>
        <dsp:cNvSpPr/>
      </dsp:nvSpPr>
      <dsp:spPr>
        <a:xfrm>
          <a:off x="1033824" y="1722832"/>
          <a:ext cx="422977" cy="201299"/>
        </a:xfrm>
        <a:custGeom>
          <a:avLst/>
          <a:gdLst/>
          <a:ahLst/>
          <a:cxnLst/>
          <a:rect l="0" t="0" r="0" b="0"/>
          <a:pathLst>
            <a:path>
              <a:moveTo>
                <a:pt x="422977" y="0"/>
              </a:moveTo>
              <a:lnTo>
                <a:pt x="422977" y="137179"/>
              </a:lnTo>
              <a:lnTo>
                <a:pt x="0" y="137179"/>
              </a:lnTo>
              <a:lnTo>
                <a:pt x="0" y="2012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6ECC4-8D66-43FA-8F51-8505897E99BE}">
      <dsp:nvSpPr>
        <dsp:cNvPr id="0" name=""/>
        <dsp:cNvSpPr/>
      </dsp:nvSpPr>
      <dsp:spPr>
        <a:xfrm>
          <a:off x="1456802" y="1082020"/>
          <a:ext cx="422977" cy="201299"/>
        </a:xfrm>
        <a:custGeom>
          <a:avLst/>
          <a:gdLst/>
          <a:ahLst/>
          <a:cxnLst/>
          <a:rect l="0" t="0" r="0" b="0"/>
          <a:pathLst>
            <a:path>
              <a:moveTo>
                <a:pt x="422977" y="0"/>
              </a:moveTo>
              <a:lnTo>
                <a:pt x="422977" y="137179"/>
              </a:lnTo>
              <a:lnTo>
                <a:pt x="0" y="137179"/>
              </a:lnTo>
              <a:lnTo>
                <a:pt x="0" y="2012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818829-4F33-4395-8AC1-36908F3501B9}">
      <dsp:nvSpPr>
        <dsp:cNvPr id="0" name=""/>
        <dsp:cNvSpPr/>
      </dsp:nvSpPr>
      <dsp:spPr>
        <a:xfrm>
          <a:off x="1879780" y="441209"/>
          <a:ext cx="845955" cy="201299"/>
        </a:xfrm>
        <a:custGeom>
          <a:avLst/>
          <a:gdLst/>
          <a:ahLst/>
          <a:cxnLst/>
          <a:rect l="0" t="0" r="0" b="0"/>
          <a:pathLst>
            <a:path>
              <a:moveTo>
                <a:pt x="845955" y="0"/>
              </a:moveTo>
              <a:lnTo>
                <a:pt x="845955" y="137179"/>
              </a:lnTo>
              <a:lnTo>
                <a:pt x="0" y="137179"/>
              </a:lnTo>
              <a:lnTo>
                <a:pt x="0" y="2012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627D06-E5C3-4462-A3BE-A779A451050D}">
      <dsp:nvSpPr>
        <dsp:cNvPr id="0" name=""/>
        <dsp:cNvSpPr/>
      </dsp:nvSpPr>
      <dsp:spPr>
        <a:xfrm>
          <a:off x="2379663" y="1696"/>
          <a:ext cx="692145" cy="439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5A360A-A4BB-47C7-AE80-EAE7200B5983}">
      <dsp:nvSpPr>
        <dsp:cNvPr id="0" name=""/>
        <dsp:cNvSpPr/>
      </dsp:nvSpPr>
      <dsp:spPr>
        <a:xfrm>
          <a:off x="2456568" y="74756"/>
          <a:ext cx="692145" cy="4395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</a:t>
          </a:r>
        </a:p>
      </dsp:txBody>
      <dsp:txXfrm>
        <a:off x="2469441" y="87629"/>
        <a:ext cx="666399" cy="413766"/>
      </dsp:txXfrm>
    </dsp:sp>
    <dsp:sp modelId="{9B33C7D2-CB23-46B7-9D63-263642908B86}">
      <dsp:nvSpPr>
        <dsp:cNvPr id="0" name=""/>
        <dsp:cNvSpPr/>
      </dsp:nvSpPr>
      <dsp:spPr>
        <a:xfrm>
          <a:off x="1533707" y="642508"/>
          <a:ext cx="692145" cy="439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A55A6-17AA-4512-B9C7-9E5BCC88E90A}">
      <dsp:nvSpPr>
        <dsp:cNvPr id="0" name=""/>
        <dsp:cNvSpPr/>
      </dsp:nvSpPr>
      <dsp:spPr>
        <a:xfrm>
          <a:off x="1610612" y="715567"/>
          <a:ext cx="692145" cy="4395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</a:t>
          </a:r>
        </a:p>
      </dsp:txBody>
      <dsp:txXfrm>
        <a:off x="1623485" y="728440"/>
        <a:ext cx="666399" cy="413766"/>
      </dsp:txXfrm>
    </dsp:sp>
    <dsp:sp modelId="{186894EF-54FE-4A77-BB80-6B5B30934028}">
      <dsp:nvSpPr>
        <dsp:cNvPr id="0" name=""/>
        <dsp:cNvSpPr/>
      </dsp:nvSpPr>
      <dsp:spPr>
        <a:xfrm>
          <a:off x="1110729" y="1283319"/>
          <a:ext cx="692145" cy="439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A36B5A-97A1-4FB6-81C2-707BE5615614}">
      <dsp:nvSpPr>
        <dsp:cNvPr id="0" name=""/>
        <dsp:cNvSpPr/>
      </dsp:nvSpPr>
      <dsp:spPr>
        <a:xfrm>
          <a:off x="1187634" y="1356379"/>
          <a:ext cx="692145" cy="4395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</a:t>
          </a:r>
        </a:p>
      </dsp:txBody>
      <dsp:txXfrm>
        <a:off x="1200507" y="1369252"/>
        <a:ext cx="666399" cy="413766"/>
      </dsp:txXfrm>
    </dsp:sp>
    <dsp:sp modelId="{372C08B0-F570-48EA-A0FB-0E9757866A20}">
      <dsp:nvSpPr>
        <dsp:cNvPr id="0" name=""/>
        <dsp:cNvSpPr/>
      </dsp:nvSpPr>
      <dsp:spPr>
        <a:xfrm>
          <a:off x="687751" y="1924131"/>
          <a:ext cx="692145" cy="439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7DE540-7584-4DF1-9CC5-2C080BE581B6}">
      <dsp:nvSpPr>
        <dsp:cNvPr id="0" name=""/>
        <dsp:cNvSpPr/>
      </dsp:nvSpPr>
      <dsp:spPr>
        <a:xfrm>
          <a:off x="764657" y="1997190"/>
          <a:ext cx="692145" cy="4395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</a:t>
          </a:r>
        </a:p>
      </dsp:txBody>
      <dsp:txXfrm>
        <a:off x="777530" y="2010063"/>
        <a:ext cx="666399" cy="413766"/>
      </dsp:txXfrm>
    </dsp:sp>
    <dsp:sp modelId="{AF6EF913-9B40-4930-BECA-D6F33B8F1382}">
      <dsp:nvSpPr>
        <dsp:cNvPr id="0" name=""/>
        <dsp:cNvSpPr/>
      </dsp:nvSpPr>
      <dsp:spPr>
        <a:xfrm>
          <a:off x="1533707" y="1924131"/>
          <a:ext cx="692145" cy="439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CB7B1C-879B-4FE1-B3BE-3733E1BC2029}">
      <dsp:nvSpPr>
        <dsp:cNvPr id="0" name=""/>
        <dsp:cNvSpPr/>
      </dsp:nvSpPr>
      <dsp:spPr>
        <a:xfrm>
          <a:off x="1610612" y="1997190"/>
          <a:ext cx="692145" cy="4395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</a:t>
          </a:r>
        </a:p>
      </dsp:txBody>
      <dsp:txXfrm>
        <a:off x="1623485" y="2010063"/>
        <a:ext cx="666399" cy="413766"/>
      </dsp:txXfrm>
    </dsp:sp>
    <dsp:sp modelId="{D3CC26AC-F649-4354-82D4-DA1D92FFC2AF}">
      <dsp:nvSpPr>
        <dsp:cNvPr id="0" name=""/>
        <dsp:cNvSpPr/>
      </dsp:nvSpPr>
      <dsp:spPr>
        <a:xfrm>
          <a:off x="1956685" y="1283319"/>
          <a:ext cx="692145" cy="439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BB9C7-B4BA-4351-9E54-1D831C145422}">
      <dsp:nvSpPr>
        <dsp:cNvPr id="0" name=""/>
        <dsp:cNvSpPr/>
      </dsp:nvSpPr>
      <dsp:spPr>
        <a:xfrm>
          <a:off x="2033590" y="1356379"/>
          <a:ext cx="692145" cy="4395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</a:t>
          </a:r>
        </a:p>
      </dsp:txBody>
      <dsp:txXfrm>
        <a:off x="2046463" y="1369252"/>
        <a:ext cx="666399" cy="413766"/>
      </dsp:txXfrm>
    </dsp:sp>
    <dsp:sp modelId="{B3C3CE96-A441-4606-8F25-D28E433CC5E8}">
      <dsp:nvSpPr>
        <dsp:cNvPr id="0" name=""/>
        <dsp:cNvSpPr/>
      </dsp:nvSpPr>
      <dsp:spPr>
        <a:xfrm>
          <a:off x="3225619" y="642508"/>
          <a:ext cx="692145" cy="439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FCFA42-7FD1-49B3-9072-22ACBC730AAB}">
      <dsp:nvSpPr>
        <dsp:cNvPr id="0" name=""/>
        <dsp:cNvSpPr/>
      </dsp:nvSpPr>
      <dsp:spPr>
        <a:xfrm>
          <a:off x="3302524" y="715567"/>
          <a:ext cx="692145" cy="4395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</a:t>
          </a:r>
        </a:p>
      </dsp:txBody>
      <dsp:txXfrm>
        <a:off x="3315397" y="728440"/>
        <a:ext cx="666399" cy="413766"/>
      </dsp:txXfrm>
    </dsp:sp>
    <dsp:sp modelId="{E63F6A4D-B9B1-4DCB-810D-01C71BE183A3}">
      <dsp:nvSpPr>
        <dsp:cNvPr id="0" name=""/>
        <dsp:cNvSpPr/>
      </dsp:nvSpPr>
      <dsp:spPr>
        <a:xfrm>
          <a:off x="2802641" y="1283319"/>
          <a:ext cx="692145" cy="439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1FE9D-1B3B-41E3-A616-EB1E798A6238}">
      <dsp:nvSpPr>
        <dsp:cNvPr id="0" name=""/>
        <dsp:cNvSpPr/>
      </dsp:nvSpPr>
      <dsp:spPr>
        <a:xfrm>
          <a:off x="2879546" y="1356379"/>
          <a:ext cx="692145" cy="4395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</a:t>
          </a:r>
        </a:p>
      </dsp:txBody>
      <dsp:txXfrm>
        <a:off x="2892419" y="1369252"/>
        <a:ext cx="666399" cy="413766"/>
      </dsp:txXfrm>
    </dsp:sp>
    <dsp:sp modelId="{BF1723B6-B7CB-41D6-8A3C-92320CE9EE01}">
      <dsp:nvSpPr>
        <dsp:cNvPr id="0" name=""/>
        <dsp:cNvSpPr/>
      </dsp:nvSpPr>
      <dsp:spPr>
        <a:xfrm>
          <a:off x="3648597" y="1283319"/>
          <a:ext cx="692145" cy="439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C020E-277B-40E4-95F7-13398E2285C0}">
      <dsp:nvSpPr>
        <dsp:cNvPr id="0" name=""/>
        <dsp:cNvSpPr/>
      </dsp:nvSpPr>
      <dsp:spPr>
        <a:xfrm>
          <a:off x="3725502" y="1356379"/>
          <a:ext cx="692145" cy="4395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</a:t>
          </a:r>
        </a:p>
      </dsp:txBody>
      <dsp:txXfrm>
        <a:off x="3738375" y="1369252"/>
        <a:ext cx="666399" cy="4137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3D803-EBD9-4934-B9BF-65E98D4B13DB}">
      <dsp:nvSpPr>
        <dsp:cNvPr id="0" name=""/>
        <dsp:cNvSpPr/>
      </dsp:nvSpPr>
      <dsp:spPr>
        <a:xfrm>
          <a:off x="3571692" y="1082020"/>
          <a:ext cx="422977" cy="201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179"/>
              </a:lnTo>
              <a:lnTo>
                <a:pt x="422977" y="137179"/>
              </a:lnTo>
              <a:lnTo>
                <a:pt x="422977" y="2012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0A7039-D81A-4EE6-B4A2-E371F0480BBC}">
      <dsp:nvSpPr>
        <dsp:cNvPr id="0" name=""/>
        <dsp:cNvSpPr/>
      </dsp:nvSpPr>
      <dsp:spPr>
        <a:xfrm>
          <a:off x="3148714" y="1082020"/>
          <a:ext cx="422977" cy="201299"/>
        </a:xfrm>
        <a:custGeom>
          <a:avLst/>
          <a:gdLst/>
          <a:ahLst/>
          <a:cxnLst/>
          <a:rect l="0" t="0" r="0" b="0"/>
          <a:pathLst>
            <a:path>
              <a:moveTo>
                <a:pt x="422977" y="0"/>
              </a:moveTo>
              <a:lnTo>
                <a:pt x="422977" y="137179"/>
              </a:lnTo>
              <a:lnTo>
                <a:pt x="0" y="137179"/>
              </a:lnTo>
              <a:lnTo>
                <a:pt x="0" y="2012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0A1F2E-D79F-4215-9536-E494DCE0145B}">
      <dsp:nvSpPr>
        <dsp:cNvPr id="0" name=""/>
        <dsp:cNvSpPr/>
      </dsp:nvSpPr>
      <dsp:spPr>
        <a:xfrm>
          <a:off x="2725736" y="441209"/>
          <a:ext cx="845955" cy="201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179"/>
              </a:lnTo>
              <a:lnTo>
                <a:pt x="845955" y="137179"/>
              </a:lnTo>
              <a:lnTo>
                <a:pt x="845955" y="2012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1DE1C4-7A66-4581-937B-8B143230D0CB}">
      <dsp:nvSpPr>
        <dsp:cNvPr id="0" name=""/>
        <dsp:cNvSpPr/>
      </dsp:nvSpPr>
      <dsp:spPr>
        <a:xfrm>
          <a:off x="1879780" y="1082020"/>
          <a:ext cx="422977" cy="201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179"/>
              </a:lnTo>
              <a:lnTo>
                <a:pt x="422977" y="137179"/>
              </a:lnTo>
              <a:lnTo>
                <a:pt x="422977" y="2012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92327-F439-46A6-93EB-9946C130E462}">
      <dsp:nvSpPr>
        <dsp:cNvPr id="0" name=""/>
        <dsp:cNvSpPr/>
      </dsp:nvSpPr>
      <dsp:spPr>
        <a:xfrm>
          <a:off x="1456802" y="1722832"/>
          <a:ext cx="422977" cy="201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179"/>
              </a:lnTo>
              <a:lnTo>
                <a:pt x="422977" y="137179"/>
              </a:lnTo>
              <a:lnTo>
                <a:pt x="422977" y="2012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9CFB91-B1F6-4923-856C-4A4D5C422AC6}">
      <dsp:nvSpPr>
        <dsp:cNvPr id="0" name=""/>
        <dsp:cNvSpPr/>
      </dsp:nvSpPr>
      <dsp:spPr>
        <a:xfrm>
          <a:off x="1033824" y="1722832"/>
          <a:ext cx="422977" cy="201299"/>
        </a:xfrm>
        <a:custGeom>
          <a:avLst/>
          <a:gdLst/>
          <a:ahLst/>
          <a:cxnLst/>
          <a:rect l="0" t="0" r="0" b="0"/>
          <a:pathLst>
            <a:path>
              <a:moveTo>
                <a:pt x="422977" y="0"/>
              </a:moveTo>
              <a:lnTo>
                <a:pt x="422977" y="137179"/>
              </a:lnTo>
              <a:lnTo>
                <a:pt x="0" y="137179"/>
              </a:lnTo>
              <a:lnTo>
                <a:pt x="0" y="2012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6ECC4-8D66-43FA-8F51-8505897E99BE}">
      <dsp:nvSpPr>
        <dsp:cNvPr id="0" name=""/>
        <dsp:cNvSpPr/>
      </dsp:nvSpPr>
      <dsp:spPr>
        <a:xfrm>
          <a:off x="1456802" y="1082020"/>
          <a:ext cx="422977" cy="201299"/>
        </a:xfrm>
        <a:custGeom>
          <a:avLst/>
          <a:gdLst/>
          <a:ahLst/>
          <a:cxnLst/>
          <a:rect l="0" t="0" r="0" b="0"/>
          <a:pathLst>
            <a:path>
              <a:moveTo>
                <a:pt x="422977" y="0"/>
              </a:moveTo>
              <a:lnTo>
                <a:pt x="422977" y="137179"/>
              </a:lnTo>
              <a:lnTo>
                <a:pt x="0" y="137179"/>
              </a:lnTo>
              <a:lnTo>
                <a:pt x="0" y="2012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818829-4F33-4395-8AC1-36908F3501B9}">
      <dsp:nvSpPr>
        <dsp:cNvPr id="0" name=""/>
        <dsp:cNvSpPr/>
      </dsp:nvSpPr>
      <dsp:spPr>
        <a:xfrm>
          <a:off x="1879780" y="441209"/>
          <a:ext cx="845955" cy="201299"/>
        </a:xfrm>
        <a:custGeom>
          <a:avLst/>
          <a:gdLst/>
          <a:ahLst/>
          <a:cxnLst/>
          <a:rect l="0" t="0" r="0" b="0"/>
          <a:pathLst>
            <a:path>
              <a:moveTo>
                <a:pt x="845955" y="0"/>
              </a:moveTo>
              <a:lnTo>
                <a:pt x="845955" y="137179"/>
              </a:lnTo>
              <a:lnTo>
                <a:pt x="0" y="137179"/>
              </a:lnTo>
              <a:lnTo>
                <a:pt x="0" y="2012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627D06-E5C3-4462-A3BE-A779A451050D}">
      <dsp:nvSpPr>
        <dsp:cNvPr id="0" name=""/>
        <dsp:cNvSpPr/>
      </dsp:nvSpPr>
      <dsp:spPr>
        <a:xfrm>
          <a:off x="2379663" y="1696"/>
          <a:ext cx="692145" cy="439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5A360A-A4BB-47C7-AE80-EAE7200B5983}">
      <dsp:nvSpPr>
        <dsp:cNvPr id="0" name=""/>
        <dsp:cNvSpPr/>
      </dsp:nvSpPr>
      <dsp:spPr>
        <a:xfrm>
          <a:off x="2456568" y="74756"/>
          <a:ext cx="692145" cy="4395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</a:t>
          </a:r>
        </a:p>
      </dsp:txBody>
      <dsp:txXfrm>
        <a:off x="2469441" y="87629"/>
        <a:ext cx="666399" cy="413766"/>
      </dsp:txXfrm>
    </dsp:sp>
    <dsp:sp modelId="{9B33C7D2-CB23-46B7-9D63-263642908B86}">
      <dsp:nvSpPr>
        <dsp:cNvPr id="0" name=""/>
        <dsp:cNvSpPr/>
      </dsp:nvSpPr>
      <dsp:spPr>
        <a:xfrm>
          <a:off x="1533707" y="642508"/>
          <a:ext cx="692145" cy="439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A55A6-17AA-4512-B9C7-9E5BCC88E90A}">
      <dsp:nvSpPr>
        <dsp:cNvPr id="0" name=""/>
        <dsp:cNvSpPr/>
      </dsp:nvSpPr>
      <dsp:spPr>
        <a:xfrm>
          <a:off x="1610612" y="715567"/>
          <a:ext cx="692145" cy="4395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</a:t>
          </a:r>
        </a:p>
      </dsp:txBody>
      <dsp:txXfrm>
        <a:off x="1623485" y="728440"/>
        <a:ext cx="666399" cy="413766"/>
      </dsp:txXfrm>
    </dsp:sp>
    <dsp:sp modelId="{186894EF-54FE-4A77-BB80-6B5B30934028}">
      <dsp:nvSpPr>
        <dsp:cNvPr id="0" name=""/>
        <dsp:cNvSpPr/>
      </dsp:nvSpPr>
      <dsp:spPr>
        <a:xfrm>
          <a:off x="1110729" y="1283319"/>
          <a:ext cx="692145" cy="439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A36B5A-97A1-4FB6-81C2-707BE5615614}">
      <dsp:nvSpPr>
        <dsp:cNvPr id="0" name=""/>
        <dsp:cNvSpPr/>
      </dsp:nvSpPr>
      <dsp:spPr>
        <a:xfrm>
          <a:off x="1187634" y="1356379"/>
          <a:ext cx="692145" cy="4395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</a:t>
          </a:r>
        </a:p>
      </dsp:txBody>
      <dsp:txXfrm>
        <a:off x="1200507" y="1369252"/>
        <a:ext cx="666399" cy="413766"/>
      </dsp:txXfrm>
    </dsp:sp>
    <dsp:sp modelId="{372C08B0-F570-48EA-A0FB-0E9757866A20}">
      <dsp:nvSpPr>
        <dsp:cNvPr id="0" name=""/>
        <dsp:cNvSpPr/>
      </dsp:nvSpPr>
      <dsp:spPr>
        <a:xfrm>
          <a:off x="687751" y="1924131"/>
          <a:ext cx="692145" cy="439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7DE540-7584-4DF1-9CC5-2C080BE581B6}">
      <dsp:nvSpPr>
        <dsp:cNvPr id="0" name=""/>
        <dsp:cNvSpPr/>
      </dsp:nvSpPr>
      <dsp:spPr>
        <a:xfrm>
          <a:off x="764657" y="1997190"/>
          <a:ext cx="692145" cy="4395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</a:t>
          </a:r>
        </a:p>
      </dsp:txBody>
      <dsp:txXfrm>
        <a:off x="777530" y="2010063"/>
        <a:ext cx="666399" cy="413766"/>
      </dsp:txXfrm>
    </dsp:sp>
    <dsp:sp modelId="{AF6EF913-9B40-4930-BECA-D6F33B8F1382}">
      <dsp:nvSpPr>
        <dsp:cNvPr id="0" name=""/>
        <dsp:cNvSpPr/>
      </dsp:nvSpPr>
      <dsp:spPr>
        <a:xfrm>
          <a:off x="1533707" y="1924131"/>
          <a:ext cx="692145" cy="439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CB7B1C-879B-4FE1-B3BE-3733E1BC2029}">
      <dsp:nvSpPr>
        <dsp:cNvPr id="0" name=""/>
        <dsp:cNvSpPr/>
      </dsp:nvSpPr>
      <dsp:spPr>
        <a:xfrm>
          <a:off x="1610612" y="1997190"/>
          <a:ext cx="692145" cy="4395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</a:t>
          </a:r>
        </a:p>
      </dsp:txBody>
      <dsp:txXfrm>
        <a:off x="1623485" y="2010063"/>
        <a:ext cx="666399" cy="413766"/>
      </dsp:txXfrm>
    </dsp:sp>
    <dsp:sp modelId="{D3CC26AC-F649-4354-82D4-DA1D92FFC2AF}">
      <dsp:nvSpPr>
        <dsp:cNvPr id="0" name=""/>
        <dsp:cNvSpPr/>
      </dsp:nvSpPr>
      <dsp:spPr>
        <a:xfrm>
          <a:off x="1956685" y="1283319"/>
          <a:ext cx="692145" cy="439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BB9C7-B4BA-4351-9E54-1D831C145422}">
      <dsp:nvSpPr>
        <dsp:cNvPr id="0" name=""/>
        <dsp:cNvSpPr/>
      </dsp:nvSpPr>
      <dsp:spPr>
        <a:xfrm>
          <a:off x="2033590" y="1356379"/>
          <a:ext cx="692145" cy="4395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</a:t>
          </a:r>
        </a:p>
      </dsp:txBody>
      <dsp:txXfrm>
        <a:off x="2046463" y="1369252"/>
        <a:ext cx="666399" cy="413766"/>
      </dsp:txXfrm>
    </dsp:sp>
    <dsp:sp modelId="{B3C3CE96-A441-4606-8F25-D28E433CC5E8}">
      <dsp:nvSpPr>
        <dsp:cNvPr id="0" name=""/>
        <dsp:cNvSpPr/>
      </dsp:nvSpPr>
      <dsp:spPr>
        <a:xfrm>
          <a:off x="3225619" y="642508"/>
          <a:ext cx="692145" cy="439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FCFA42-7FD1-49B3-9072-22ACBC730AAB}">
      <dsp:nvSpPr>
        <dsp:cNvPr id="0" name=""/>
        <dsp:cNvSpPr/>
      </dsp:nvSpPr>
      <dsp:spPr>
        <a:xfrm>
          <a:off x="3302524" y="715567"/>
          <a:ext cx="692145" cy="4395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</a:t>
          </a:r>
        </a:p>
      </dsp:txBody>
      <dsp:txXfrm>
        <a:off x="3315397" y="728440"/>
        <a:ext cx="666399" cy="413766"/>
      </dsp:txXfrm>
    </dsp:sp>
    <dsp:sp modelId="{E63F6A4D-B9B1-4DCB-810D-01C71BE183A3}">
      <dsp:nvSpPr>
        <dsp:cNvPr id="0" name=""/>
        <dsp:cNvSpPr/>
      </dsp:nvSpPr>
      <dsp:spPr>
        <a:xfrm>
          <a:off x="2802641" y="1283319"/>
          <a:ext cx="692145" cy="439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1FE9D-1B3B-41E3-A616-EB1E798A6238}">
      <dsp:nvSpPr>
        <dsp:cNvPr id="0" name=""/>
        <dsp:cNvSpPr/>
      </dsp:nvSpPr>
      <dsp:spPr>
        <a:xfrm>
          <a:off x="2879546" y="1356379"/>
          <a:ext cx="692145" cy="4395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</a:t>
          </a:r>
        </a:p>
      </dsp:txBody>
      <dsp:txXfrm>
        <a:off x="2892419" y="1369252"/>
        <a:ext cx="666399" cy="413766"/>
      </dsp:txXfrm>
    </dsp:sp>
    <dsp:sp modelId="{BF1723B6-B7CB-41D6-8A3C-92320CE9EE01}">
      <dsp:nvSpPr>
        <dsp:cNvPr id="0" name=""/>
        <dsp:cNvSpPr/>
      </dsp:nvSpPr>
      <dsp:spPr>
        <a:xfrm>
          <a:off x="3648597" y="1283319"/>
          <a:ext cx="692145" cy="439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C020E-277B-40E4-95F7-13398E2285C0}">
      <dsp:nvSpPr>
        <dsp:cNvPr id="0" name=""/>
        <dsp:cNvSpPr/>
      </dsp:nvSpPr>
      <dsp:spPr>
        <a:xfrm>
          <a:off x="3725502" y="1356379"/>
          <a:ext cx="692145" cy="4395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</a:t>
          </a:r>
        </a:p>
      </dsp:txBody>
      <dsp:txXfrm>
        <a:off x="3738375" y="1369252"/>
        <a:ext cx="666399" cy="413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2.xml" /><Relationship Id="rId5" Type="http://schemas.openxmlformats.org/officeDocument/2006/relationships/diagramColors" Target="../diagrams/colors2.xml" /><Relationship Id="rId4" Type="http://schemas.openxmlformats.org/officeDocument/2006/relationships/diagramQuickStyle" Target="../diagrams/quickStyle2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 /><Relationship Id="rId2" Type="http://schemas.openxmlformats.org/officeDocument/2006/relationships/diagramData" Target="../diagrams/data3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3.xml" /><Relationship Id="rId5" Type="http://schemas.openxmlformats.org/officeDocument/2006/relationships/diagramColors" Target="../diagrams/colors3.xml" /><Relationship Id="rId4" Type="http://schemas.openxmlformats.org/officeDocument/2006/relationships/diagramQuickStyle" Target="../diagrams/quickStyle3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 /><Relationship Id="rId2" Type="http://schemas.openxmlformats.org/officeDocument/2006/relationships/diagramData" Target="../diagrams/data4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4.xml" /><Relationship Id="rId5" Type="http://schemas.openxmlformats.org/officeDocument/2006/relationships/diagramColors" Target="../diagrams/colors4.xml" /><Relationship Id="rId4" Type="http://schemas.openxmlformats.org/officeDocument/2006/relationships/diagramQuickStyle" Target="../diagrams/quickStyle4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 /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s://upload.wikimedia.org/wikipedia/commons/thumb/d/da/Binary_search_tree.svg/2000px-Binary_search_tree.svg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6965" y="1600200"/>
            <a:ext cx="5430070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6802" name="Picture 2" descr="http://www.stoimen.com/blog/wp-content/uploads/2012/06/5.-Sub-tre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676400"/>
            <a:ext cx="5905500" cy="3800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Strictly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binary tree is called strictly binary if its all nodes barring the leaf nodes contains two </a:t>
            </a:r>
            <a:r>
              <a:rPr lang="en-US" dirty="0" err="1"/>
              <a:t>childs</a:t>
            </a:r>
            <a:r>
              <a:rPr lang="en-US" dirty="0"/>
              <a:t>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3730" name="AutoShape 2" descr="Image result for strictly binary tre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3732" name="Picture 4" descr="http://i.stack.imgur.com/NFwI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95400"/>
            <a:ext cx="8229600" cy="510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binary tree of depth d is called complete binary tree if all its levels from 0 to d-1 contain maximum possible number of nodes.</a:t>
            </a:r>
          </a:p>
          <a:p>
            <a:r>
              <a:rPr lang="en-US" dirty="0"/>
              <a:t>In a complete binary tree ,there is exactly one nodes at level 0,two nodes at level 1 ,4 nodes at level 2 and so on.</a:t>
            </a:r>
          </a:p>
          <a:p>
            <a:r>
              <a:rPr lang="en-US" dirty="0"/>
              <a:t>Level n so node=2 n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5778" name="AutoShape 2" descr="data:image/png;base64,iVBORw0KGgoAAAANSUhEUgAAARgAAAC0CAMAAAB4+cOfAAABfVBMVEX/////ZniKvf8AAAD/aHqMwP+Lv///ZXiOwv+PxP/8////YnWQRU2Qxf/29vbRSVqQMT3Fy8ru8/OuNETv7+/o6OinR1KSPEZ+Y2WfqajvWGqbM0Cqqqri4uKgoKCKfH2klpezQlCuubicYGaUVFutUly+QVGlOUaEkZDT09PkUmSgLTze5uWpqamadnmXX2VLS0u1tbWCsvAkJCR5eXlwnNRcfqqNZ2vBwL8dHR2Pj4+ATFE9PT5RdKGUy/9pj8ExMTFZWVlra2sAABuGhoZ6p+IxQ1tVUUtKZYgxKh0WHihKa5YAABMhLj6EOEFgLDI3VXoiPVxoZWAtPVITDQBJRD14OkEAESMAACIKHzQkGgANExk+OCwAFCwfHBcsSGo9U3AAChIXLkcrIhISGSIJHTGje39EV1ZygoHTVWQ7HyLLTVyjhIdGAAZ+dHVRGiF0WFuDGCnKO05cAACeFiwzIyWJVVpeQUR5V1s8EhhyLTYoLDG1LT/pS1+jV19gI4mpAAAVL0lEQVR4nO1di18aybIeaB4DyBgMY5QwGD3GOAQSGBkCBAQJ+Igxq6h5rEk07uOsJ3vcTe7ebG6ym7/9VtUMig9AsIeoy/f7BZxhprvm6+rqqu7qiSD00Ucf3DBKmJhQT/wSwB/C3ZcsUcky/R3GP+tVJPEg033BPcHQHz5CdOpZ4NhP+3/D+ffdF63+Bfd/MEp9j3VMmz8M4MHvXZXpBXQvUScYuu6wERyOm8eUZszntjmudV+0MuWwOQYNYq5BLQfETHZLjPd/rl+//sc5lLgDGMSEfPDhGzPOxBRFwj/G4KRJDJySTdmoyWJK0LxfVpShg7IUJWa2p1dRvDEgxtZIzCjch8XkxgCRw7LqRcvHapElQz8O1eSuw+EITdTPDMmmBPLB4xw5OD8xvrmRkNtmmwQ+1Hu3p6bGv44NNRATvj88NTV8H1rK++lfgOl741PDOaH+y9exGJE3NgB33o/gMwQ+Tk1NTh8jxv3LA7hvTBLGsJCK8Dt9jd0xy4of1CJhLR+TY9f+hO8RKfgQvlDBpNE7UEyoHMjhnfsTA5+gpgd0V5JqmaAiHhy3CecgJheLAgnDQSFzxweN4nD7ngUPiNmPuunc4JjgveNw29z/h9cMwhPsD0IPdNh8N0GUwE3jzugnr6DcxDve7dmOEOO4gWdDFWHSDRiBc/D1G94VBfUZqddSEYaG3W7H3v/6op8dbsd1Wf0AFwIHgnzXjZ3edw86udvxn3H3fWF0yqh1cB9+zw1SEb6pCEdiBkHwO0PSeziKRrH2/Tox8ajD5n6HVuhDwItNZlzgfiCMRs2rHde80iQKDZc5QmPCrRA+wKDjKDHGfbZJL14KxNw4OOf4KESwLLOWoWH4e2/PsfcfLCAWANl8FSTGsIdIDDajw30/RioEFTmiE4I6VRfnLw46YxKjYnk3pCR8ucs5eC73V69JzAN4jMHp+/AZukXEuH/BX9z/Ej66UeJ9+IxmVJRueBqZuSncQpP1dXTwKDHuMt33tZEY30glhDULD7HbTU+ivYsQMUjav+G3aHIChPKhEkiVcSxmLonl2KC5fh7Fmz9N4+dDYQzMgXvkF6xjnxMx7k/3oWjfPSHiQ5awiWzDQwYx3qfwxFOxn/GXX4kY38QtFGFy6CuSFY7jL6NE6aQ6ThffIuJOGt84ddihBmJCkSQ+1U3ve7rxHlI9ZhLjiP6yZ3OHbk34kB4q5i6wAcaXiIELfiam76G8jmEv3fwrXu14yokYmxvKvAkGNwed1B0xKqoTcxPNRSMxIYOYf8VuY/uGI9DhfRXqPZMT+EiDGZL3/kliwseJcYciYYMYHG9MYu4ZxDgG34/ehkt+HfUBZ1SMt5EYR/SvkQdY0QiqpmM8dp9YHUWp7/IixoEd/GFMiLx/+vRGecRNFZld6bdrTwe+++W2oxkxmRFAnIjZG0aLEU3e6pgY4b9YyzQyYhLjeBrwgpmGcqbBnbo+dIKYwdyQgMQ43g3jE0ypSIxtnA6u8yJmeBwqdw+g+xIYmSKqDoiBayIDUdKre6cQY44ARIyD0A0x0mEtJjFkVfZBWYbLblSp48SQZA98B7VOBYgY44AXMb4KGjj0UpMDMOShfIfESGN3Qg733lmI2Ru+DbiR6YKYw1pMYkJxuA170bs/wfwMnCTmqUmMY5xqfVrXGDz4zIsYGq6hDyh3caD8914jMbf+hnNf/3Q3ISYuBQCyYWNio9MAuQsbMxbCx/902JWi6PkH3jlse9850DdoSox7ZAgrnR4ybEyMDngTg5bL/Skw2EjMAEo58bOvGTGBv0LRv8n4uie9D0Oh0IcuupL3mlGL+ygxWF8UhkXfrZPEPKwT80D4A2q9Tl3J92vsDhz8wZsYHK7dlSPEkMjv1HsniRn6SsY3AB6MLxcxiUFfqxtibuJwrd47RozwDDUYPagTxNgaiIFnAHkfGMSgx8DXxpjEGH7MEWJMP+YoMZNe8GPcoDGDh36Md4AC6mZ+DLJn+9qcmNgJYlJuw9VLHhBjC40eEmP4MQYxQ4Yfg7XCKMeHGNv4IPnwAdKYkUi0kRj0w6Kj90/YmEkvDuvuffST654v+jEwtDbxfFMnPN9DYt4f1HKEmDgFF7ZB9ZAYXyq2XyeGmP44AZYInOcxVNoHo1Gzm3EhxvA0rw+hlLZQ9Mhw/ZFCmtApxExgNBSCMczxTPBifGBDKnwjhrxUzJFYic5A5HcaMc8osArZjhETMHyHqZhBzFMq5katTox8DctABYc4FN1uGx18SHIhxoDbHR0Tgu/xz5t78IHEwNc1DO8gYv0MHgIRA39P3MJfJiWhFjVufQ8NqlyjONfhezYE0TX+dQeLOSAGLvsvBr8f4sIkHiAxcDUQgzV6I3/j0W9wBREDUXicqDDabcCc84l8wIJv17Ag0orMHxRQO0I4LRExnyU6dn5eBOm3AcLDh/sTcBh4OD4+MPEZTjwLVp7C13cQzd8Yv7OfwoMx4Tv4fJqJ4MHv4FqMPhweHx/ep/YcqtyAgxsVySzm4+gzuOqz0Qnwvs+B/eHxG6OC8DtWuC/8iWWFk1SL16iFqhzzUi3Y6t/dDRnxdF3c8O8PBwY+pbAAYwpQ2b8BEgwY3pQ6guI8G+XAy0nEYidOeVvMig3FYoeTsDH14OZTisGrleYztt7YyVq+Gkp4p9U0gjemyg0HB3OLVxrPpqamrnOakrtSCMZiMXmo/XV99NFHH3308Q9FUGo48B45Og1SuwvOi15LkIoImVTuFDlY48l4NtGmnLk8T6kIuVSqotQPwltz7SRoJ2KHtTNVSQAHkuFXH3rXyYpxECQfWzFqNeSU6JRxh3lfUClxFQsRLyUjM8F6de0l4Ns0KksIlYwQZywhKSzLWJ2azAxjZUEoMUbLoyhWkmWzspCHH8IQyzLGkviZkIQAYyX+GqOAjuRVIX9UAhAwARLEDQnChxLM8NUYNZVKVjLKDNRTFlIVVJTU4y9fvgQzWUEoR0BhFCaZ7SUF5UpOULeE4JaglkDbwuqMBBovsKAQ+cJVLAS20wyqrIJ6Q8QIQTkXQQmkkqCCgLmIghKUSQLOGlOWsqkM0CEE80IqIwQqgpoBCJkK/TiTTxwQk8smsiDWHIoVoUg/vpUv5VNwRrCgKykJWUnlpBJIUCfGkCAAEuRNCcKsLoHMmxhQxgz2z3AZiVHrNjdTEoRKJJ4DMwxHQRArmCVbbRATgBNKHO+TVAmoC5e4ioWQ4WmT5XAFKoamCc4J9EfFkCAhBKBuOYINYkiQ5EtMHjowy4ANzpeCKssG88yY0JAZy5YSoM75LFgh6NRbZaFcgm+lxNQIdPHUVt64D4avJF51ytB2XtGy2RkZJNgCCbKHEqh5FoiwiJBihgQJQ4It/hIggsrpp6TGzLwjs0Ay3QGthZ8n7+aG9hIIFkvQRx99XDKcTEPvo48+uoDVUxSXFn2fo48+uKDflZqgb3z7+KdAzaVSOescd34lS5lKuRLplc1SN3cLup7efXXhE1PiW9tFvbj8usZpw1+b2p7rouh0iqL+PN6L+rpHbU3zoKT2NOuB0mQeaaKdIGovrNkezal9U6uiiwR1eXRmfYoZ05xQl1PDjyqzpAo+xKiviRYntWG6xqXMFgiverAi/THW51ntzS7nrjBXFI3G8+PXc6s704IOTeAszq9Ta+gLFld3DjwxOvwOESMuW92E39tJQTUixq5Z0pe4DNfKSyJksbpF3+kUj0Jb4HvD8hrEuOzWGBkeUHY9qNo7GiNzWCxbXN9StUFjXNUli6vrHtILEflYXGRp+EMsWLLc1oBKmlRGm8cuJaYrVtTBJ4gsYRM6xdnHs9iV1qz2RpVHZl9ChRFfWGLr+RQaWWyQVPuBS5mtUFv22034ly33Ds4B6Y0u1iX1vOSwFacdlgoiOU1OsXBxLQxCZTq6vi67aF+zekxCSAu7uuZyafrugkUzSrz6p/r9ahV40dLPrba8JjILj3fXvyxY9h4pbnxLkYWV3d18qndzpVIgIfcklD8vUjPJuUQPp0rlCGM83k9jMeKULBRmPbC8JlTKybSsdD7FBLJzhq4EE4mebWwLM3bBX1WnzOUPCQ6znk0DlJkqqLnaQjl8IXcZSpWtIxodnEv0yCZKLFD7aVmvFlcZ97Dg/FSHWe64xU32yigmITgTnS6naF/d5Fz0edtWnZk7pQhpLt8LpQlukMONobZ/8eJEBqAncnmmifUmpbE6Xatc8OB0OPjA8LV7UQyxOiPlss3XLoLlRIBZG2bLP6G66OvL6xr/Gc6uG1XOsplKS3cuw9iMpaNFEufEnenq7GIRI8qfLsbQlAf3qrWbi1tS2u1sOheM+SqwvCs43eFZuxCZG3MsWyq3VjclWS5ZOjyZxGgrZII9a1xNWjexTbJW2mKvzmLrkq/Yl82KVTY4sizilO+6NkvLb7tcB8LO1U9d2tarWrW4u9muT2ferOqaVk2/rFkTWqq7QIxn5+36Y7AxLq30bXN9MkwHl8ruEsVim1Xq+KOqh650FX6wRuZXurM+b2gXl3s0EdQEMsPldBdO14nFls8beGKHdnQ6nS6Xp2DNYmHgNTp3LhcKo2/wJb/TrkSLsU69UIW2EldbNRI2p8teLBbB/fKsWeN95V5qHpeZSsDZknU49oNP5cJVY32l6mrdrdU1kbyvdNoC7+sAcVaoevx2ffXNN94UQT6Vq2j6VK0GglzBWITTKQdCe2yR9yVXsmyFbX7z7CF6XNDc6mP0qcTt5j5/Sseev7iTJu9L3LXQLd04ZU/gudGhBhrEiPqPlLnTlhiw0n7SLQuJkZIlxn+neacwupL+WNPsbXwqolDc0cV5ZMiyrgRI0Hb9bwwKaMXF+Xl8XFe1rfGtzu+knRYn9wQtIabThqylzbVYFyZ5tYqEXmEE48K1SasnSzIsJUjx2qsFnmm/ncYXhoNnLFIXW67eq09oPEIPzG+Rg1dHqpJjy8Wqnn69+e0i7ACFBC4ICdJt0jPjT+ohwfKStWFMkK3aPTj16yny9vM6gLq0VsTQsP1yej2I/Mnq6djaMg4JqJ+eKq9k2m4IztQYK51lMkFK1vLsjYUJ/6Y8u5RkXEQXwpPm1Gu70fHMTE5lZzVO6ozlSymbFJWtFDBMsft7kZl+KoJzeQUXjs9av2T1Sr/EMB1aK86mKQOQUzJtxzJHzBXYwNlbJm6tRVQxZxQ6UWGLllE4JdN2KLKaL9eNW+bMvUlQtqycRDKIcYlaETMBrc8yPgVSaqYhOOqAGalsYQ6E/MSPYcribHUe198Kvc+ZyRx7X06mg6ExbOHi2wblQ8/vGMZ3l0+/PbvnKydOrEd3wozMPyGhjghtRvFoTkw21jkl0575ySKnZS8lsx30kLJlC/1vih57PYJ70du9gGqpfOr4lezE0UxalQClsKKf1gs82sverRVIx43uESSzytyZh3ylVDn6niteUJbWdFH0aMv8srnai5lIHje6R5BknQiTyqfarHh3ieTmxtuNpVwP1/VzjLXKHJPw9XMdFFexbrqtkpN7uBaZYYy19JgyiU5yJyUoziJLE4DQlmOY1Eb3ZMbyqTYek1ruYC5aTqZmsme/vAPEgXKOPakFx1J8YYlttO+2mTL7YTN35saSK2xjqWaB1pRZb/YAhtmirmn6cpsUF/XNWlGzVwtPzmY6pNqTQhVC4TX+S4dSiQlSMpVIlMNW2prUroZbgpweba3VI2eYji6ES/Qsl86gyNKbZRFnlZx+/S13pVGzmexqsVrVVzmM2s16QGTN5TKnssW15jqjGMkPNKt4lhnvzbTHBZfj9ED1CfcZpbldnGV2OUVt99zxRxOlC77FuQ27h5YT7c3D6E1MfhD1ImWorLXd8pBcw8lZexHzWsQi76WD5MuDxnTuWhRjRxbpJQFpc4d5MwdPeUkr9/Np3M/q1NtmZ7+i+Hc9vUNzbY/4qkyQUWO6qhpuzLToDRMLqCrO4jLtMHdVmz2xkQWna6512ib6pI3Rk7fo8kW7hgSJy3xzFOKrRijJUHbPeROsmowNWZricM5uUV1N82BSZt7k+g5ZmZdtVICWbZ3FlZ0V4+UMfCciapR45tlZR2JcFi0KG8TYPaQxLYihl13Avx1qpTMSszNb3RH5E7NJ+Sbp9CIRpP3ItfA6EobV9byl6VStZVcSF/XZHVKBR226kvIj8qitzOo7Iv9JyLxGfOjzBTsHYpqMN5FlY+b9MdngQrOmpYRSeNKVRTJFbUODH1ARPYWVdTST/td8je8CFq6l0+uLdtdZhGmNJrY7+EQzVMYwZ02f4JWRlO2hz+22blV4m4j2GEmfr7oX+zTklqlf+5fJGbDmjQ9Qy/bB1ntxtXkdKrPXU23F9Bn2Ui0dTEI6tUecgwL5rb0BnNXxELVtO+29F+2rrex7+EWVEkpFf/rNGaZ05Y20h9JmPNXX3LdOVrZn61O//tXzri41b7UcZop6qoU2s/sZtqq7/Frx5cKZPKpgYreo+V0QzlgQXy9sU2a2XRS57wRshJxbYmyp0lYP4puMbdTOPDmv1jaYVfmnledpDZB+/Q1WIy82lNTm48ebKQ7W6+q9nVUpKTzs7oXYFcYTSoVZ8z+vXHYEWUfrOf8gBPgsQ1y5roRLV6qQqW1uLpxrz+HVM76CUMq8osTSglV7Di8rkkwn91oUC5y3vV1uyG+rFHW4XHZ/uut3nl3B/y2nlsZAtarjKx/82998i9eFQfCRnfYBLS9WcY7tYr8mr5cwt1Qt6rTa5Ww33doMl+J9aR0hQksz6ZUCM3YndmksriAxOEHvsjv9RqJ4t8RcPdALxcVCsb7R9wq6sN1BfkET9Ovri7SK0m126xVUtIXi4Z5Df8uXCfzDoDTsTtQ3vrU0FwnJR0bOjrPtC0ta4ErGEgFjz2Fxd7P7QfeK2uz4wtu3M6mL8gK4i4WS0uflFEi5Ev5n993jinYlSm5NnOf+K2l8EVLJ2pfwXV6oLCUolSX2/ULvXkp9ORBJlV+kMdl62+J3fl42SKwgii6Ms6uP+krTADPZGrOIuOfiXGYk1/yUbE1vgipamRZyyUDJ1p719A69E+p1X2VMyD9Stu+OZiRbf4Nt6hcU6hrlWK8srtNEXrGfSmTCJGZntjrfJ6YR1JUsS7a+zCDjK6aNZGtP3/gegIZrTLbGT/3bv1vx4mAzfZhs/byvMIeQNiAkQFr8FiRbX2pIc6/TmsduTbL15YaaWtr4fqGvLn300UcfffTRRx8XBv8P46D/wab/Muk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780" name="AutoShape 4" descr="data:image/png;base64,iVBORw0KGgoAAAANSUhEUgAAARgAAAC0CAMAAAB4+cOfAAABfVBMVEX/////ZniKvf8AAAD/aHqMwP+Lv///ZXiOwv+PxP/8////YnWQRU2Qxf/29vbRSVqQMT3Fy8ru8/OuNETv7+/o6OinR1KSPEZ+Y2WfqajvWGqbM0Cqqqri4uKgoKCKfH2klpezQlCuubicYGaUVFutUly+QVGlOUaEkZDT09PkUmSgLTze5uWpqamadnmXX2VLS0u1tbWCsvAkJCR5eXlwnNRcfqqNZ2vBwL8dHR2Pj4+ATFE9PT5RdKGUy/9pj8ExMTFZWVlra2sAABuGhoZ6p+IxQ1tVUUtKZYgxKh0WHihKa5YAABMhLj6EOEFgLDI3VXoiPVxoZWAtPVITDQBJRD14OkEAESMAACIKHzQkGgANExk+OCwAFCwfHBcsSGo9U3AAChIXLkcrIhISGSIJHTGje39EV1ZygoHTVWQ7HyLLTVyjhIdGAAZ+dHVRGiF0WFuDGCnKO05cAACeFiwzIyWJVVpeQUR5V1s8EhhyLTYoLDG1LT/pS1+jV19gI4mpAAAVL0lEQVR4nO1di18aybIeaB4DyBgMY5QwGD3GOAQSGBkCBAQJ+Igxq6h5rEk07uOsJ3vcTe7ebG6ym7/9VtUMig9AsIeoy/f7BZxhprvm6+rqqu7qiSD00Ucf3DBKmJhQT/wSwB/C3ZcsUcky/R3GP+tVJPEg033BPcHQHz5CdOpZ4NhP+3/D+ffdF63+Bfd/MEp9j3VMmz8M4MHvXZXpBXQvUScYuu6wERyOm8eUZszntjmudV+0MuWwOQYNYq5BLQfETHZLjPd/rl+//sc5lLgDGMSEfPDhGzPOxBRFwj/G4KRJDJySTdmoyWJK0LxfVpShg7IUJWa2p1dRvDEgxtZIzCjch8XkxgCRw7LqRcvHapElQz8O1eSuw+EITdTPDMmmBPLB4xw5OD8xvrmRkNtmmwQ+1Hu3p6bGv44NNRATvj88NTV8H1rK++lfgOl741PDOaH+y9exGJE3NgB33o/gMwQ+Tk1NTh8jxv3LA7hvTBLGsJCK8Dt9jd0xy4of1CJhLR+TY9f+hO8RKfgQvlDBpNE7UEyoHMjhnfsTA5+gpgd0V5JqmaAiHhy3CecgJheLAgnDQSFzxweN4nD7ngUPiNmPuunc4JjgveNw29z/h9cMwhPsD0IPdNh8N0GUwE3jzugnr6DcxDve7dmOEOO4gWdDFWHSDRiBc/D1G94VBfUZqddSEYaG3W7H3v/6op8dbsd1Wf0AFwIHgnzXjZ3edw86udvxn3H3fWF0yqh1cB9+zw1SEb6pCEdiBkHwO0PSeziKRrH2/Tox8ajD5n6HVuhDwItNZlzgfiCMRs2rHde80iQKDZc5QmPCrRA+wKDjKDHGfbZJL14KxNw4OOf4KESwLLOWoWH4e2/PsfcfLCAWANl8FSTGsIdIDDajw30/RioEFTmiE4I6VRfnLw46YxKjYnk3pCR8ucs5eC73V69JzAN4jMHp+/AZukXEuH/BX9z/Ej66UeJ9+IxmVJRueBqZuSncQpP1dXTwKDHuMt33tZEY30glhDULD7HbTU+ivYsQMUjav+G3aHIChPKhEkiVcSxmLonl2KC5fh7Fmz9N4+dDYQzMgXvkF6xjnxMx7k/3oWjfPSHiQ5awiWzDQwYx3qfwxFOxn/GXX4kY38QtFGFy6CuSFY7jL6NE6aQ6ThffIuJOGt84ddihBmJCkSQ+1U3ve7rxHlI9ZhLjiP6yZ3OHbk34kB4q5i6wAcaXiIELfiam76G8jmEv3fwrXu14yokYmxvKvAkGNwed1B0xKqoTcxPNRSMxIYOYf8VuY/uGI9DhfRXqPZMT+EiDGZL3/kliwseJcYciYYMYHG9MYu4ZxDgG34/ehkt+HfUBZ1SMt5EYR/SvkQdY0QiqpmM8dp9YHUWp7/IixoEd/GFMiLx/+vRGecRNFZld6bdrTwe+++W2oxkxmRFAnIjZG0aLEU3e6pgY4b9YyzQyYhLjeBrwgpmGcqbBnbo+dIKYwdyQgMQ43g3jE0ypSIxtnA6u8yJmeBwqdw+g+xIYmSKqDoiBayIDUdKre6cQY44ARIyD0A0x0mEtJjFkVfZBWYbLblSp48SQZA98B7VOBYgY44AXMb4KGjj0UpMDMOShfIfESGN3Qg733lmI2Ru+DbiR6YKYw1pMYkJxuA170bs/wfwMnCTmqUmMY5xqfVrXGDz4zIsYGq6hDyh3caD8914jMbf+hnNf/3Q3ISYuBQCyYWNio9MAuQsbMxbCx/902JWi6PkH3jlse9850DdoSox7ZAgrnR4ybEyMDngTg5bL/Skw2EjMAEo58bOvGTGBv0LRv8n4uie9D0Oh0IcuupL3mlGL+ygxWF8UhkXfrZPEPKwT80D4A2q9Tl3J92vsDhz8wZsYHK7dlSPEkMjv1HsniRn6SsY3AB6MLxcxiUFfqxtibuJwrd47RozwDDUYPagTxNgaiIFnAHkfGMSgx8DXxpjEGH7MEWJMP+YoMZNe8GPcoDGDh36Md4AC6mZ+DLJn+9qcmNgJYlJuw9VLHhBjC40eEmP4MQYxQ4Yfg7XCKMeHGNv4IPnwAdKYkUi0kRj0w6Kj90/YmEkvDuvuffST654v+jEwtDbxfFMnPN9DYt4f1HKEmDgFF7ZB9ZAYXyq2XyeGmP44AZYInOcxVNoHo1Gzm3EhxvA0rw+hlLZQ9Mhw/ZFCmtApxExgNBSCMczxTPBifGBDKnwjhrxUzJFYic5A5HcaMc8osArZjhETMHyHqZhBzFMq5katTox8DctABYc4FN1uGx18SHIhxoDbHR0Tgu/xz5t78IHEwNc1DO8gYv0MHgIRA39P3MJfJiWhFjVufQ8NqlyjONfhezYE0TX+dQeLOSAGLvsvBr8f4sIkHiAxcDUQgzV6I3/j0W9wBREDUXicqDDabcCc84l8wIJv17Ag0orMHxRQO0I4LRExnyU6dn5eBOm3AcLDh/sTcBh4OD4+MPEZTjwLVp7C13cQzd8Yv7OfwoMx4Tv4fJqJ4MHv4FqMPhweHx/ep/YcqtyAgxsVySzm4+gzuOqz0Qnwvs+B/eHxG6OC8DtWuC/8iWWFk1SL16iFqhzzUi3Y6t/dDRnxdF3c8O8PBwY+pbAAYwpQ2b8BEgwY3pQ6guI8G+XAy0nEYidOeVvMig3FYoeTsDH14OZTisGrleYztt7YyVq+Gkp4p9U0gjemyg0HB3OLVxrPpqamrnOakrtSCMZiMXmo/XV99NFHH3308Q9FUGo48B45Og1SuwvOi15LkIoImVTuFDlY48l4NtGmnLk8T6kIuVSqotQPwltz7SRoJ2KHtTNVSQAHkuFXH3rXyYpxECQfWzFqNeSU6JRxh3lfUClxFQsRLyUjM8F6de0l4Ns0KksIlYwQZywhKSzLWJ2azAxjZUEoMUbLoyhWkmWzspCHH8IQyzLGkviZkIQAYyX+GqOAjuRVIX9UAhAwARLEDQnChxLM8NUYNZVKVjLKDNRTFlIVVJTU4y9fvgQzWUEoR0BhFCaZ7SUF5UpOULeE4JaglkDbwuqMBBovsKAQ+cJVLAS20wyqrIJ6Q8QIQTkXQQmkkqCCgLmIghKUSQLOGlOWsqkM0CEE80IqIwQqgpoBCJkK/TiTTxwQk8smsiDWHIoVoUg/vpUv5VNwRrCgKykJWUnlpBJIUCfGkCAAEuRNCcKsLoHMmxhQxgz2z3AZiVHrNjdTEoRKJJ4DMwxHQRArmCVbbRATgBNKHO+TVAmoC5e4ioWQ4WmT5XAFKoamCc4J9EfFkCAhBKBuOYINYkiQ5EtMHjowy4ANzpeCKssG88yY0JAZy5YSoM75LFgh6NRbZaFcgm+lxNQIdPHUVt64D4avJF51ytB2XtGy2RkZJNgCCbKHEqh5FoiwiJBihgQJQ4It/hIggsrpp6TGzLwjs0Ay3QGthZ8n7+aG9hIIFkvQRx99XDKcTEPvo48+uoDVUxSXFn2fo48+uKDflZqgb3z7+KdAzaVSOescd34lS5lKuRLplc1SN3cLup7efXXhE1PiW9tFvbj8usZpw1+b2p7rouh0iqL+PN6L+rpHbU3zoKT2NOuB0mQeaaKdIGovrNkezal9U6uiiwR1eXRmfYoZ05xQl1PDjyqzpAo+xKiviRYntWG6xqXMFgiverAi/THW51ntzS7nrjBXFI3G8+PXc6s704IOTeAszq9Ta+gLFld3DjwxOvwOESMuW92E39tJQTUixq5Z0pe4DNfKSyJksbpF3+kUj0Jb4HvD8hrEuOzWGBkeUHY9qNo7GiNzWCxbXN9StUFjXNUli6vrHtILEflYXGRp+EMsWLLc1oBKmlRGm8cuJaYrVtTBJ4gsYRM6xdnHs9iV1qz2RpVHZl9ChRFfWGLr+RQaWWyQVPuBS5mtUFv22034ly33Ds4B6Y0u1iX1vOSwFacdlgoiOU1OsXBxLQxCZTq6vi67aF+zekxCSAu7uuZyafrugkUzSrz6p/r9ahV40dLPrba8JjILj3fXvyxY9h4pbnxLkYWV3d18qndzpVIgIfcklD8vUjPJuUQPp0rlCGM83k9jMeKULBRmPbC8JlTKybSsdD7FBLJzhq4EE4mebWwLM3bBX1WnzOUPCQ6znk0DlJkqqLnaQjl8IXcZSpWtIxodnEv0yCZKLFD7aVmvFlcZ97Dg/FSHWe64xU32yigmITgTnS6naF/d5Fz0edtWnZk7pQhpLt8LpQlukMONobZ/8eJEBqAncnmmifUmpbE6Xatc8OB0OPjA8LV7UQyxOiPlss3XLoLlRIBZG2bLP6G66OvL6xr/Gc6uG1XOsplKS3cuw9iMpaNFEufEnenq7GIRI8qfLsbQlAf3qrWbi1tS2u1sOheM+SqwvCs43eFZuxCZG3MsWyq3VjclWS5ZOjyZxGgrZII9a1xNWjexTbJW2mKvzmLrkq/Yl82KVTY4sizilO+6NkvLb7tcB8LO1U9d2tarWrW4u9muT2ferOqaVk2/rFkTWqq7QIxn5+36Y7AxLq30bXN9MkwHl8ruEsVim1Xq+KOqh650FX6wRuZXurM+b2gXl3s0EdQEMsPldBdO14nFls8beGKHdnQ6nS6Xp2DNYmHgNTp3LhcKo2/wJb/TrkSLsU69UIW2EldbNRI2p8teLBbB/fKsWeN95V5qHpeZSsDZknU49oNP5cJVY32l6mrdrdU1kbyvdNoC7+sAcVaoevx2ffXNN94UQT6Vq2j6VK0GglzBWITTKQdCe2yR9yVXsmyFbX7z7CF6XNDc6mP0qcTt5j5/Sseev7iTJu9L3LXQLd04ZU/gudGhBhrEiPqPlLnTlhiw0n7SLQuJkZIlxn+neacwupL+WNPsbXwqolDc0cV5ZMiyrgRI0Hb9bwwKaMXF+Xl8XFe1rfGtzu+knRYn9wQtIabThqylzbVYFyZ5tYqEXmEE48K1SasnSzIsJUjx2qsFnmm/ncYXhoNnLFIXW67eq09oPEIPzG+Rg1dHqpJjy8Wqnn69+e0i7ACFBC4ICdJt0jPjT+ohwfKStWFMkK3aPTj16yny9vM6gLq0VsTQsP1yej2I/Mnq6djaMg4JqJ+eKq9k2m4IztQYK51lMkFK1vLsjYUJ/6Y8u5RkXEQXwpPm1Gu70fHMTE5lZzVO6ozlSymbFJWtFDBMsft7kZl+KoJzeQUXjs9av2T1Sr/EMB1aK86mKQOQUzJtxzJHzBXYwNlbJm6tRVQxZxQ6UWGLllE4JdN2KLKaL9eNW+bMvUlQtqycRDKIcYlaETMBrc8yPgVSaqYhOOqAGalsYQ6E/MSPYcribHUe198Kvc+ZyRx7X06mg6ExbOHi2wblQ8/vGMZ3l0+/PbvnKydOrEd3wozMPyGhjghtRvFoTkw21jkl0575ySKnZS8lsx30kLJlC/1vih57PYJ70du9gGqpfOr4lezE0UxalQClsKKf1gs82sverRVIx43uESSzytyZh3ylVDn6niteUJbWdFH0aMv8srnai5lIHje6R5BknQiTyqfarHh3ieTmxtuNpVwP1/VzjLXKHJPw9XMdFFexbrqtkpN7uBaZYYy19JgyiU5yJyUoziJLE4DQlmOY1Eb3ZMbyqTYek1ruYC5aTqZmsme/vAPEgXKOPakFx1J8YYlttO+2mTL7YTN35saSK2xjqWaB1pRZb/YAhtmirmn6cpsUF/XNWlGzVwtPzmY6pNqTQhVC4TX+S4dSiQlSMpVIlMNW2prUroZbgpweba3VI2eYji6ES/Qsl86gyNKbZRFnlZx+/S13pVGzmexqsVrVVzmM2s16QGTN5TKnssW15jqjGMkPNKt4lhnvzbTHBZfj9ED1CfcZpbldnGV2OUVt99zxRxOlC77FuQ27h5YT7c3D6E1MfhD1ImWorLXd8pBcw8lZexHzWsQi76WD5MuDxnTuWhRjRxbpJQFpc4d5MwdPeUkr9/Np3M/q1NtmZ7+i+Hc9vUNzbY/4qkyQUWO6qhpuzLToDRMLqCrO4jLtMHdVmz2xkQWna6512ib6pI3Rk7fo8kW7hgSJy3xzFOKrRijJUHbPeROsmowNWZricM5uUV1N82BSZt7k+g5ZmZdtVICWbZ3FlZ0V4+UMfCciapR45tlZR2JcFi0KG8TYPaQxLYihl13Avx1qpTMSszNb3RH5E7NJ+Sbp9CIRpP3ItfA6EobV9byl6VStZVcSF/XZHVKBR226kvIj8qitzOo7Iv9JyLxGfOjzBTsHYpqMN5FlY+b9MdngQrOmpYRSeNKVRTJFbUODH1ARPYWVdTST/td8je8CFq6l0+uLdtdZhGmNJrY7+EQzVMYwZ02f4JWRlO2hz+22blV4m4j2GEmfr7oX+zTklqlf+5fJGbDmjQ9Qy/bB1ntxtXkdKrPXU23F9Bn2Ui0dTEI6tUecgwL5rb0BnNXxELVtO+29F+2rrex7+EWVEkpFf/rNGaZ05Y20h9JmPNXX3LdOVrZn61O//tXzri41b7UcZop6qoU2s/sZtqq7/Frx5cKZPKpgYreo+V0QzlgQXy9sU2a2XRS57wRshJxbYmyp0lYP4puMbdTOPDmv1jaYVfmnledpDZB+/Q1WIy82lNTm48ebKQ7W6+q9nVUpKTzs7oXYFcYTSoVZ8z+vXHYEWUfrOf8gBPgsQ1y5roRLV6qQqW1uLpxrz+HVM76CUMq8osTSglV7Di8rkkwn91oUC5y3vV1uyG+rFHW4XHZ/uut3nl3B/y2nlsZAtarjKx/82998i9eFQfCRnfYBLS9WcY7tYr8mr5cwt1Qt6rTa5Ww33doMl+J9aR0hQksz6ZUCM3YndmksriAxOEHvsjv9RqJ4t8RcPdALxcVCsb7R9wq6sN1BfkET9Ovri7SK0m126xVUtIXi4Z5Df8uXCfzDoDTsTtQ3vrU0FwnJR0bOjrPtC0ta4ErGEgFjz2Fxd7P7QfeK2uz4wtu3M6mL8gK4i4WS0uflFEi5Ev5n993jinYlSm5NnOf+K2l8EVLJ2pfwXV6oLCUolSX2/ULvXkp9ORBJlV+kMdl62+J3fl42SKwgii6Ms6uP+krTADPZGrOIuOfiXGYk1/yUbE1vgipamRZyyUDJ1p719A69E+p1X2VMyD9Stu+OZiRbf4Nt6hcU6hrlWK8srtNEXrGfSmTCJGZntjrfJ6YR1JUsS7a+zCDjK6aNZGtP3/gegIZrTLbGT/3bv1vx4mAzfZhs/byvMIeQNiAkQFr8FiRbX2pIc6/TmsduTbL15YaaWtr4fqGvLn300UcfffTRRx8XBv8P46D/wab/Muk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5782" name="Picture 6" descr="http://i.stack.imgur.com/v8b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00200"/>
            <a:ext cx="6096000" cy="3886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Binary Tree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binary tree is called balanced binary tree if the depths of the </a:t>
            </a:r>
            <a:r>
              <a:rPr lang="en-US" dirty="0" err="1"/>
              <a:t>subtree</a:t>
            </a:r>
            <a:r>
              <a:rPr lang="en-US" dirty="0"/>
              <a:t> of all node do not differ by </a:t>
            </a:r>
            <a:r>
              <a:rPr lang="en-US"/>
              <a:t>more than </a:t>
            </a:r>
            <a:r>
              <a:rPr lang="en-US" dirty="0"/>
              <a:t>1.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7826" name="Picture 2" descr="http://i.stack.imgur.com/MeMz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representation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representation</a:t>
            </a:r>
          </a:p>
          <a:p>
            <a:r>
              <a:rPr lang="en-US" dirty="0"/>
              <a:t>Linked representation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Traversal is the process of visiting the various elemets of a data structure.</a:t>
            </a:r>
          </a:p>
          <a:p>
            <a:r>
              <a:rPr lang="en-US" dirty="0"/>
              <a:t>Binary tree traversal can be performed using three methods.</a:t>
            </a:r>
          </a:p>
          <a:p>
            <a:r>
              <a:rPr lang="en-US" dirty="0"/>
              <a:t>1.preorder</a:t>
            </a:r>
          </a:p>
          <a:p>
            <a:r>
              <a:rPr lang="en-US" dirty="0"/>
              <a:t>2.inorder</a:t>
            </a:r>
          </a:p>
          <a:p>
            <a:r>
              <a:rPr lang="en-US" dirty="0"/>
              <a:t>3.postorder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tree is non-linear data structure. Which stores the data elements in hierarchical manner.</a:t>
            </a:r>
          </a:p>
          <a:p>
            <a:r>
              <a:rPr lang="en-US" dirty="0"/>
              <a:t>A tree is defined as a finite set of elements or nodes.</a:t>
            </a:r>
          </a:p>
          <a:p>
            <a:r>
              <a:rPr lang="en-US" dirty="0"/>
              <a:t>It grows downwards from top to bottom.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It perform following operation.</a:t>
            </a:r>
          </a:p>
          <a:p>
            <a:pPr lvl="1"/>
            <a:r>
              <a:rPr lang="en-US" dirty="0"/>
              <a:t>1.process the root node(N)</a:t>
            </a:r>
          </a:p>
          <a:p>
            <a:pPr lvl="1"/>
            <a:r>
              <a:rPr lang="en-US" dirty="0"/>
              <a:t>2.traverse the left </a:t>
            </a:r>
            <a:r>
              <a:rPr lang="en-US" dirty="0" err="1"/>
              <a:t>subtree</a:t>
            </a:r>
            <a:r>
              <a:rPr lang="en-US" dirty="0"/>
              <a:t> of N(L)</a:t>
            </a:r>
          </a:p>
          <a:p>
            <a:pPr lvl="1"/>
            <a:r>
              <a:rPr lang="en-US" dirty="0"/>
              <a:t>3. Traverse the right </a:t>
            </a:r>
            <a:r>
              <a:rPr lang="en-US" dirty="0" err="1"/>
              <a:t>subtree</a:t>
            </a:r>
            <a:r>
              <a:rPr lang="en-US" dirty="0"/>
              <a:t> of N (R)</a:t>
            </a:r>
          </a:p>
          <a:p>
            <a:pPr lvl="1"/>
            <a:endParaRPr lang="en-US" dirty="0"/>
          </a:p>
          <a:p>
            <a:pPr lvl="1">
              <a:buNone/>
            </a:pPr>
            <a:r>
              <a:rPr lang="en-US" dirty="0"/>
              <a:t>The sequence of process is-</a:t>
            </a:r>
          </a:p>
          <a:p>
            <a:pPr lvl="1">
              <a:buNone/>
            </a:pPr>
            <a:r>
              <a:rPr lang="en-US" dirty="0"/>
              <a:t>1.Root-A</a:t>
            </a:r>
          </a:p>
          <a:p>
            <a:pPr lvl="1">
              <a:buNone/>
            </a:pPr>
            <a:r>
              <a:rPr lang="en-US" dirty="0"/>
              <a:t>2. Left in preorder-BDHIE</a:t>
            </a:r>
          </a:p>
          <a:p>
            <a:pPr lvl="1">
              <a:buNone/>
            </a:pPr>
            <a:r>
              <a:rPr lang="en-US" dirty="0"/>
              <a:t>3.Right in preorder-CFG</a:t>
            </a:r>
          </a:p>
          <a:p>
            <a:pPr lvl="1">
              <a:buNone/>
            </a:pPr>
            <a:r>
              <a:rPr lang="en-US" dirty="0"/>
              <a:t>So the </a:t>
            </a:r>
          </a:p>
          <a:p>
            <a:pPr lvl="1">
              <a:buNone/>
            </a:pPr>
            <a:r>
              <a:rPr lang="en-US" dirty="0"/>
              <a:t>Preorder Traversal is </a:t>
            </a:r>
          </a:p>
          <a:p>
            <a:pPr lvl="1">
              <a:buNone/>
            </a:pPr>
            <a:r>
              <a:rPr lang="en-US" dirty="0"/>
              <a:t>ABDHIECFG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4419600" y="3505200"/>
          <a:ext cx="51054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It perform following operations:</a:t>
            </a:r>
          </a:p>
          <a:p>
            <a:pPr lvl="1"/>
            <a:r>
              <a:rPr lang="en-US" dirty="0"/>
              <a:t>1.traverse the left </a:t>
            </a:r>
            <a:r>
              <a:rPr lang="en-US" dirty="0" err="1"/>
              <a:t>subtree</a:t>
            </a:r>
            <a:r>
              <a:rPr lang="en-US" dirty="0"/>
              <a:t> of N(L)</a:t>
            </a:r>
          </a:p>
          <a:p>
            <a:pPr lvl="1"/>
            <a:r>
              <a:rPr lang="en-US" dirty="0"/>
              <a:t>2. Process the root(N)</a:t>
            </a:r>
          </a:p>
          <a:p>
            <a:pPr lvl="1"/>
            <a:r>
              <a:rPr lang="en-US" dirty="0"/>
              <a:t>3. Traverse the right </a:t>
            </a:r>
            <a:r>
              <a:rPr lang="en-US" dirty="0" err="1"/>
              <a:t>subtree</a:t>
            </a:r>
            <a:r>
              <a:rPr lang="en-US" dirty="0"/>
              <a:t> of N(R)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The sequence of process is-</a:t>
            </a:r>
          </a:p>
          <a:p>
            <a:pPr marL="971550" lvl="1" indent="-514350">
              <a:buAutoNum type="arabicPeriod"/>
            </a:pPr>
            <a:r>
              <a:rPr lang="en-US" dirty="0"/>
              <a:t>Left in </a:t>
            </a:r>
            <a:r>
              <a:rPr lang="en-US" dirty="0" err="1"/>
              <a:t>inorder</a:t>
            </a:r>
            <a:r>
              <a:rPr lang="en-US" dirty="0"/>
              <a:t>-HDIBE</a:t>
            </a:r>
          </a:p>
          <a:p>
            <a:pPr marL="971550" lvl="1" indent="-514350">
              <a:buAutoNum type="arabicPeriod"/>
            </a:pPr>
            <a:r>
              <a:rPr lang="en-US" dirty="0"/>
              <a:t>Root- A</a:t>
            </a:r>
          </a:p>
          <a:p>
            <a:pPr marL="971550" lvl="1" indent="-514350">
              <a:buAutoNum type="arabicPeriod"/>
            </a:pPr>
            <a:r>
              <a:rPr lang="en-US" dirty="0"/>
              <a:t>Right in </a:t>
            </a:r>
            <a:r>
              <a:rPr lang="en-US" dirty="0" err="1"/>
              <a:t>inorder</a:t>
            </a:r>
            <a:r>
              <a:rPr lang="en-US" dirty="0"/>
              <a:t>-FCG</a:t>
            </a:r>
          </a:p>
          <a:p>
            <a:pPr marL="971550" lvl="1" indent="-514350">
              <a:buNone/>
            </a:pPr>
            <a:r>
              <a:rPr lang="en-US" dirty="0"/>
              <a:t>So the </a:t>
            </a:r>
          </a:p>
          <a:p>
            <a:pPr lvl="1">
              <a:buNone/>
            </a:pPr>
            <a:r>
              <a:rPr lang="en-US" dirty="0" err="1"/>
              <a:t>Inorder</a:t>
            </a:r>
            <a:r>
              <a:rPr lang="en-US" dirty="0"/>
              <a:t> Traversal is </a:t>
            </a:r>
          </a:p>
          <a:p>
            <a:pPr lvl="1">
              <a:buNone/>
            </a:pPr>
            <a:r>
              <a:rPr lang="en-US" dirty="0"/>
              <a:t>HDIBEFCG</a:t>
            </a:r>
          </a:p>
          <a:p>
            <a:pPr lvl="1"/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4419600" y="3505200"/>
          <a:ext cx="51054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It perform following operations:</a:t>
            </a:r>
          </a:p>
          <a:p>
            <a:pPr lvl="1"/>
            <a:r>
              <a:rPr lang="en-US" dirty="0"/>
              <a:t>1.traverse the left </a:t>
            </a:r>
            <a:r>
              <a:rPr lang="en-US" dirty="0" err="1"/>
              <a:t>subtree</a:t>
            </a:r>
            <a:r>
              <a:rPr lang="en-US" dirty="0"/>
              <a:t> of N(L)</a:t>
            </a:r>
          </a:p>
          <a:p>
            <a:pPr lvl="1"/>
            <a:r>
              <a:rPr lang="en-US" dirty="0"/>
              <a:t>2. Traverse the right </a:t>
            </a:r>
            <a:r>
              <a:rPr lang="en-US" dirty="0" err="1"/>
              <a:t>subtree</a:t>
            </a:r>
            <a:r>
              <a:rPr lang="en-US" dirty="0"/>
              <a:t> of N(R)</a:t>
            </a:r>
          </a:p>
          <a:p>
            <a:pPr lvl="1"/>
            <a:r>
              <a:rPr lang="en-US" dirty="0"/>
              <a:t>3. Process the root(N)</a:t>
            </a:r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The sequence of process is-</a:t>
            </a:r>
          </a:p>
          <a:p>
            <a:pPr marL="971550" lvl="1" indent="-514350">
              <a:buAutoNum type="arabicPeriod"/>
            </a:pPr>
            <a:r>
              <a:rPr lang="en-US" dirty="0"/>
              <a:t>Left in </a:t>
            </a:r>
            <a:r>
              <a:rPr lang="en-US" dirty="0" err="1"/>
              <a:t>postorder</a:t>
            </a:r>
            <a:r>
              <a:rPr lang="en-US" dirty="0"/>
              <a:t>-HIDEB</a:t>
            </a:r>
          </a:p>
          <a:p>
            <a:pPr marL="971550" lvl="1" indent="-514350">
              <a:buFont typeface="Arial" pitchFamily="34" charset="0"/>
              <a:buAutoNum type="arabicPeriod"/>
            </a:pPr>
            <a:r>
              <a:rPr lang="en-US" dirty="0"/>
              <a:t>Right in </a:t>
            </a:r>
            <a:r>
              <a:rPr lang="en-US" dirty="0" err="1"/>
              <a:t>postorder</a:t>
            </a:r>
            <a:r>
              <a:rPr lang="en-US" dirty="0"/>
              <a:t>-FGC</a:t>
            </a:r>
          </a:p>
          <a:p>
            <a:pPr marL="971550" lvl="1" indent="-514350">
              <a:buAutoNum type="arabicPeriod"/>
            </a:pPr>
            <a:r>
              <a:rPr lang="en-US" dirty="0"/>
              <a:t>Root- A</a:t>
            </a:r>
          </a:p>
          <a:p>
            <a:pPr marL="971550" lvl="1" indent="-514350">
              <a:buNone/>
            </a:pPr>
            <a:r>
              <a:rPr lang="en-US" dirty="0"/>
              <a:t>So the </a:t>
            </a:r>
          </a:p>
          <a:p>
            <a:pPr lvl="1">
              <a:buNone/>
            </a:pPr>
            <a:r>
              <a:rPr lang="en-US" dirty="0"/>
              <a:t>Post order Traversal is </a:t>
            </a:r>
          </a:p>
          <a:p>
            <a:pPr lvl="1">
              <a:buNone/>
            </a:pPr>
            <a:r>
              <a:rPr lang="en-US" dirty="0"/>
              <a:t>HIDEBFGCA</a:t>
            </a:r>
          </a:p>
          <a:p>
            <a:pPr lvl="1"/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4419600" y="3505200"/>
          <a:ext cx="51054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binary search tree is a binary tree which is either empty or satisfy the following rule:</a:t>
            </a:r>
          </a:p>
          <a:p>
            <a:pPr lvl="1"/>
            <a:r>
              <a:rPr lang="en-US" dirty="0"/>
              <a:t>1.the value of the key in the left child or left </a:t>
            </a:r>
            <a:r>
              <a:rPr lang="en-US" dirty="0" err="1"/>
              <a:t>subtree</a:t>
            </a:r>
            <a:r>
              <a:rPr lang="en-US" dirty="0"/>
              <a:t> is less than the value of the root.</a:t>
            </a:r>
          </a:p>
          <a:p>
            <a:pPr lvl="1"/>
            <a:r>
              <a:rPr lang="en-US" dirty="0"/>
              <a:t>2.the value of the key in the right child or right </a:t>
            </a:r>
            <a:r>
              <a:rPr lang="en-US" dirty="0" err="1"/>
              <a:t>subtree</a:t>
            </a:r>
            <a:r>
              <a:rPr lang="en-US" dirty="0"/>
              <a:t> is more than or equal to the value of the root.</a:t>
            </a:r>
          </a:p>
          <a:p>
            <a:pPr lvl="1"/>
            <a:r>
              <a:rPr lang="en-US" dirty="0"/>
              <a:t>3.all the </a:t>
            </a:r>
            <a:r>
              <a:rPr lang="en-US" dirty="0" err="1"/>
              <a:t>subtree</a:t>
            </a:r>
            <a:r>
              <a:rPr lang="en-US" dirty="0"/>
              <a:t> of the left and right child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search tree arranges its node element in a sorted manner.</a:t>
            </a:r>
          </a:p>
          <a:p>
            <a:r>
              <a:rPr lang="en-US" dirty="0"/>
              <a:t>Most important application of binary search tree is searching.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12,34,5,1,15,6,7,0,13,4,53</a:t>
            </a:r>
          </a:p>
        </p:txBody>
      </p:sp>
      <p:sp>
        <p:nvSpPr>
          <p:cNvPr id="4" name="Oval 3"/>
          <p:cNvSpPr/>
          <p:nvPr/>
        </p:nvSpPr>
        <p:spPr>
          <a:xfrm>
            <a:off x="609600" y="1752600"/>
            <a:ext cx="762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grpSp>
        <p:nvGrpSpPr>
          <p:cNvPr id="3" name="Group 8"/>
          <p:cNvGrpSpPr/>
          <p:nvPr/>
        </p:nvGrpSpPr>
        <p:grpSpPr>
          <a:xfrm>
            <a:off x="1752600" y="1752600"/>
            <a:ext cx="1371600" cy="1066800"/>
            <a:chOff x="1066800" y="2895600"/>
            <a:chExt cx="1371600" cy="1066800"/>
          </a:xfrm>
        </p:grpSpPr>
        <p:sp>
          <p:nvSpPr>
            <p:cNvPr id="5" name="Oval 4"/>
            <p:cNvSpPr/>
            <p:nvPr/>
          </p:nvSpPr>
          <p:spPr>
            <a:xfrm>
              <a:off x="1676400" y="3429000"/>
              <a:ext cx="7620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34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1066800" y="2895600"/>
              <a:ext cx="7620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cxnSp>
          <p:nvCxnSpPr>
            <p:cNvPr id="8" name="Straight Arrow Connector 7"/>
            <p:cNvCxnSpPr>
              <a:stCxn id="6" idx="5"/>
              <a:endCxn id="5" idx="1"/>
            </p:cNvCxnSpPr>
            <p:nvPr/>
          </p:nvCxnSpPr>
          <p:spPr>
            <a:xfrm rot="16200000" flipH="1">
              <a:off x="1674485" y="3393608"/>
              <a:ext cx="156230" cy="707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7"/>
          <p:cNvGrpSpPr/>
          <p:nvPr/>
        </p:nvGrpSpPr>
        <p:grpSpPr>
          <a:xfrm>
            <a:off x="3657600" y="1600200"/>
            <a:ext cx="1981200" cy="1143000"/>
            <a:chOff x="3657600" y="1600200"/>
            <a:chExt cx="1981200" cy="1143000"/>
          </a:xfrm>
        </p:grpSpPr>
        <p:sp>
          <p:nvSpPr>
            <p:cNvPr id="14" name="Oval 13"/>
            <p:cNvSpPr/>
            <p:nvPr/>
          </p:nvSpPr>
          <p:spPr>
            <a:xfrm>
              <a:off x="3657600" y="2209800"/>
              <a:ext cx="7620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grpSp>
          <p:nvGrpSpPr>
            <p:cNvPr id="9" name="Group 16"/>
            <p:cNvGrpSpPr/>
            <p:nvPr/>
          </p:nvGrpSpPr>
          <p:grpSpPr>
            <a:xfrm>
              <a:off x="4038601" y="1600200"/>
              <a:ext cx="1600199" cy="1066800"/>
              <a:chOff x="4038601" y="1600200"/>
              <a:chExt cx="1600199" cy="106680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4267200" y="1600200"/>
                <a:ext cx="1371600" cy="1066800"/>
                <a:chOff x="1066800" y="2895600"/>
                <a:chExt cx="1371600" cy="10668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676400" y="3429000"/>
                  <a:ext cx="762000" cy="533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34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1066800" y="2895600"/>
                  <a:ext cx="762000" cy="533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12</a:t>
                  </a:r>
                </a:p>
              </p:txBody>
            </p:sp>
            <p:cxnSp>
              <p:nvCxnSpPr>
                <p:cNvPr id="13" name="Straight Arrow Connector 12"/>
                <p:cNvCxnSpPr>
                  <a:stCxn id="12" idx="5"/>
                  <a:endCxn id="11" idx="1"/>
                </p:cNvCxnSpPr>
                <p:nvPr/>
              </p:nvCxnSpPr>
              <p:spPr>
                <a:xfrm rot="16200000" flipH="1">
                  <a:off x="1674485" y="3393608"/>
                  <a:ext cx="156230" cy="7078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" name="Straight Arrow Connector 15"/>
              <p:cNvCxnSpPr>
                <a:stCxn id="12" idx="3"/>
                <a:endCxn id="14" idx="0"/>
              </p:cNvCxnSpPr>
              <p:nvPr/>
            </p:nvCxnSpPr>
            <p:spPr>
              <a:xfrm rot="5400000">
                <a:off x="4131539" y="1962546"/>
                <a:ext cx="154315" cy="3401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29"/>
          <p:cNvGrpSpPr/>
          <p:nvPr/>
        </p:nvGrpSpPr>
        <p:grpSpPr>
          <a:xfrm>
            <a:off x="5638800" y="1447800"/>
            <a:ext cx="2590800" cy="1905000"/>
            <a:chOff x="5638800" y="1447800"/>
            <a:chExt cx="2590800" cy="1905000"/>
          </a:xfrm>
        </p:grpSpPr>
        <p:grpSp>
          <p:nvGrpSpPr>
            <p:cNvPr id="17" name="Group 18"/>
            <p:cNvGrpSpPr/>
            <p:nvPr/>
          </p:nvGrpSpPr>
          <p:grpSpPr>
            <a:xfrm>
              <a:off x="6248400" y="1447800"/>
              <a:ext cx="1981200" cy="1143000"/>
              <a:chOff x="3657600" y="1600200"/>
              <a:chExt cx="1981200" cy="11430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3657600" y="2209800"/>
                <a:ext cx="7620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grpSp>
            <p:nvGrpSpPr>
              <p:cNvPr id="18" name="Group 16"/>
              <p:cNvGrpSpPr/>
              <p:nvPr/>
            </p:nvGrpSpPr>
            <p:grpSpPr>
              <a:xfrm>
                <a:off x="4038601" y="1600200"/>
                <a:ext cx="1600199" cy="1066800"/>
                <a:chOff x="4038601" y="1600200"/>
                <a:chExt cx="1600199" cy="1066800"/>
              </a:xfrm>
            </p:grpSpPr>
            <p:grpSp>
              <p:nvGrpSpPr>
                <p:cNvPr id="19" name="Group 9"/>
                <p:cNvGrpSpPr/>
                <p:nvPr/>
              </p:nvGrpSpPr>
              <p:grpSpPr>
                <a:xfrm>
                  <a:off x="4267200" y="1600200"/>
                  <a:ext cx="1371600" cy="1066800"/>
                  <a:chOff x="1066800" y="2895600"/>
                  <a:chExt cx="1371600" cy="1066800"/>
                </a:xfrm>
              </p:grpSpPr>
              <p:sp>
                <p:nvSpPr>
                  <p:cNvPr id="24" name="Oval 23"/>
                  <p:cNvSpPr/>
                  <p:nvPr/>
                </p:nvSpPr>
                <p:spPr>
                  <a:xfrm>
                    <a:off x="1676400" y="3429000"/>
                    <a:ext cx="762000" cy="533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34</a:t>
                    </a:r>
                  </a:p>
                </p:txBody>
              </p:sp>
              <p:sp>
                <p:nvSpPr>
                  <p:cNvPr id="25" name="Oval 24"/>
                  <p:cNvSpPr/>
                  <p:nvPr/>
                </p:nvSpPr>
                <p:spPr>
                  <a:xfrm>
                    <a:off x="1066800" y="2895600"/>
                    <a:ext cx="762000" cy="533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12</a:t>
                    </a:r>
                  </a:p>
                </p:txBody>
              </p:sp>
              <p:cxnSp>
                <p:nvCxnSpPr>
                  <p:cNvPr id="26" name="Straight Arrow Connector 25"/>
                  <p:cNvCxnSpPr>
                    <a:stCxn id="25" idx="5"/>
                    <a:endCxn id="24" idx="1"/>
                  </p:cNvCxnSpPr>
                  <p:nvPr/>
                </p:nvCxnSpPr>
                <p:spPr>
                  <a:xfrm rot="16200000" flipH="1">
                    <a:off x="1674485" y="3393608"/>
                    <a:ext cx="156230" cy="7078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3" name="Straight Arrow Connector 22"/>
                <p:cNvCxnSpPr>
                  <a:stCxn id="25" idx="3"/>
                  <a:endCxn id="20" idx="0"/>
                </p:cNvCxnSpPr>
                <p:nvPr/>
              </p:nvCxnSpPr>
              <p:spPr>
                <a:xfrm rot="5400000">
                  <a:off x="4131539" y="1962546"/>
                  <a:ext cx="154315" cy="34019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7" name="Oval 26"/>
            <p:cNvSpPr/>
            <p:nvPr/>
          </p:nvSpPr>
          <p:spPr>
            <a:xfrm>
              <a:off x="5638800" y="2819400"/>
              <a:ext cx="7620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29" name="Straight Arrow Connector 28"/>
            <p:cNvCxnSpPr>
              <a:stCxn id="20" idx="3"/>
            </p:cNvCxnSpPr>
            <p:nvPr/>
          </p:nvCxnSpPr>
          <p:spPr>
            <a:xfrm rot="5400000">
              <a:off x="6112739" y="2572146"/>
              <a:ext cx="306715" cy="1877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45"/>
          <p:cNvGrpSpPr/>
          <p:nvPr/>
        </p:nvGrpSpPr>
        <p:grpSpPr>
          <a:xfrm>
            <a:off x="0" y="3276600"/>
            <a:ext cx="2590800" cy="1905000"/>
            <a:chOff x="381000" y="3124200"/>
            <a:chExt cx="2590800" cy="1905000"/>
          </a:xfrm>
        </p:grpSpPr>
        <p:grpSp>
          <p:nvGrpSpPr>
            <p:cNvPr id="22" name="Group 30"/>
            <p:cNvGrpSpPr/>
            <p:nvPr/>
          </p:nvGrpSpPr>
          <p:grpSpPr>
            <a:xfrm>
              <a:off x="381000" y="3124200"/>
              <a:ext cx="2590800" cy="1905000"/>
              <a:chOff x="5638800" y="1447800"/>
              <a:chExt cx="2590800" cy="1905000"/>
            </a:xfrm>
          </p:grpSpPr>
          <p:grpSp>
            <p:nvGrpSpPr>
              <p:cNvPr id="28" name="Group 18"/>
              <p:cNvGrpSpPr/>
              <p:nvPr/>
            </p:nvGrpSpPr>
            <p:grpSpPr>
              <a:xfrm>
                <a:off x="6248400" y="1447800"/>
                <a:ext cx="1981200" cy="1143000"/>
                <a:chOff x="3657600" y="1600200"/>
                <a:chExt cx="1981200" cy="1143000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3657600" y="2209800"/>
                  <a:ext cx="762000" cy="533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5</a:t>
                  </a:r>
                </a:p>
              </p:txBody>
            </p:sp>
            <p:grpSp>
              <p:nvGrpSpPr>
                <p:cNvPr id="30" name="Group 16"/>
                <p:cNvGrpSpPr/>
                <p:nvPr/>
              </p:nvGrpSpPr>
              <p:grpSpPr>
                <a:xfrm>
                  <a:off x="4038601" y="1600200"/>
                  <a:ext cx="1600199" cy="1066800"/>
                  <a:chOff x="4038601" y="1600200"/>
                  <a:chExt cx="1600199" cy="1066800"/>
                </a:xfrm>
              </p:grpSpPr>
              <p:grpSp>
                <p:nvGrpSpPr>
                  <p:cNvPr id="31" name="Group 9"/>
                  <p:cNvGrpSpPr/>
                  <p:nvPr/>
                </p:nvGrpSpPr>
                <p:grpSpPr>
                  <a:xfrm>
                    <a:off x="4267200" y="1600200"/>
                    <a:ext cx="1371600" cy="1066800"/>
                    <a:chOff x="1066800" y="2895600"/>
                    <a:chExt cx="1371600" cy="1066800"/>
                  </a:xfrm>
                </p:grpSpPr>
                <p:sp>
                  <p:nvSpPr>
                    <p:cNvPr id="57" name="Oval 56"/>
                    <p:cNvSpPr/>
                    <p:nvPr/>
                  </p:nvSpPr>
                  <p:spPr>
                    <a:xfrm>
                      <a:off x="1676400" y="3429000"/>
                      <a:ext cx="762000" cy="533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p:txBody>
                </p:sp>
                <p:sp>
                  <p:nvSpPr>
                    <p:cNvPr id="58" name="Oval 57"/>
                    <p:cNvSpPr/>
                    <p:nvPr/>
                  </p:nvSpPr>
                  <p:spPr>
                    <a:xfrm>
                      <a:off x="1066800" y="2895600"/>
                      <a:ext cx="762000" cy="533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p:txBody>
                </p:sp>
                <p:cxnSp>
                  <p:nvCxnSpPr>
                    <p:cNvPr id="59" name="Straight Arrow Connector 58"/>
                    <p:cNvCxnSpPr>
                      <a:stCxn id="58" idx="5"/>
                      <a:endCxn id="57" idx="1"/>
                    </p:cNvCxnSpPr>
                    <p:nvPr/>
                  </p:nvCxnSpPr>
                  <p:spPr>
                    <a:xfrm rot="16200000" flipH="1">
                      <a:off x="1674485" y="3393608"/>
                      <a:ext cx="156230" cy="70784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6" name="Straight Arrow Connector 55"/>
                  <p:cNvCxnSpPr>
                    <a:stCxn id="58" idx="3"/>
                    <a:endCxn id="53" idx="0"/>
                  </p:cNvCxnSpPr>
                  <p:nvPr/>
                </p:nvCxnSpPr>
                <p:spPr>
                  <a:xfrm rot="5400000">
                    <a:off x="4131539" y="1962546"/>
                    <a:ext cx="154315" cy="340192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1" name="Oval 50"/>
              <p:cNvSpPr/>
              <p:nvPr/>
            </p:nvSpPr>
            <p:spPr>
              <a:xfrm>
                <a:off x="5638800" y="2819400"/>
                <a:ext cx="7620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52" name="Straight Arrow Connector 51"/>
              <p:cNvCxnSpPr>
                <a:stCxn id="53" idx="3"/>
              </p:cNvCxnSpPr>
              <p:nvPr/>
            </p:nvCxnSpPr>
            <p:spPr>
              <a:xfrm rot="5400000">
                <a:off x="6112739" y="2572146"/>
                <a:ext cx="306715" cy="1877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Oval 47"/>
            <p:cNvSpPr/>
            <p:nvPr/>
          </p:nvSpPr>
          <p:spPr>
            <a:xfrm>
              <a:off x="1676400" y="4495800"/>
              <a:ext cx="7620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  <p:cxnSp>
          <p:nvCxnSpPr>
            <p:cNvPr id="49" name="Straight Arrow Connector 48"/>
            <p:cNvCxnSpPr>
              <a:endCxn id="48" idx="0"/>
            </p:cNvCxnSpPr>
            <p:nvPr/>
          </p:nvCxnSpPr>
          <p:spPr>
            <a:xfrm rot="10800000" flipV="1">
              <a:off x="2057400" y="4191000"/>
              <a:ext cx="3810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84"/>
          <p:cNvGrpSpPr/>
          <p:nvPr/>
        </p:nvGrpSpPr>
        <p:grpSpPr>
          <a:xfrm>
            <a:off x="2438400" y="3200400"/>
            <a:ext cx="3429000" cy="2057400"/>
            <a:chOff x="2895600" y="3581400"/>
            <a:chExt cx="3429000" cy="2057400"/>
          </a:xfrm>
        </p:grpSpPr>
        <p:sp>
          <p:nvSpPr>
            <p:cNvPr id="61" name="Oval 60"/>
            <p:cNvSpPr/>
            <p:nvPr/>
          </p:nvSpPr>
          <p:spPr>
            <a:xfrm>
              <a:off x="4495800" y="3581400"/>
              <a:ext cx="7620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62" name="Oval 61"/>
            <p:cNvSpPr/>
            <p:nvPr/>
          </p:nvSpPr>
          <p:spPr>
            <a:xfrm>
              <a:off x="5562600" y="4114800"/>
              <a:ext cx="7620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34</a:t>
              </a:r>
            </a:p>
          </p:txBody>
        </p:sp>
        <p:sp>
          <p:nvSpPr>
            <p:cNvPr id="63" name="Oval 62"/>
            <p:cNvSpPr/>
            <p:nvPr/>
          </p:nvSpPr>
          <p:spPr>
            <a:xfrm>
              <a:off x="2895600" y="5105400"/>
              <a:ext cx="7620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4" name="Oval 63"/>
            <p:cNvSpPr/>
            <p:nvPr/>
          </p:nvSpPr>
          <p:spPr>
            <a:xfrm>
              <a:off x="3505200" y="4267200"/>
              <a:ext cx="7620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66" name="Straight Arrow Connector 65"/>
            <p:cNvCxnSpPr>
              <a:stCxn id="61" idx="3"/>
              <a:endCxn id="64" idx="0"/>
            </p:cNvCxnSpPr>
            <p:nvPr/>
          </p:nvCxnSpPr>
          <p:spPr>
            <a:xfrm rot="5400000">
              <a:off x="4131539" y="3791346"/>
              <a:ext cx="230515" cy="7211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4" idx="3"/>
              <a:endCxn id="63" idx="0"/>
            </p:cNvCxnSpPr>
            <p:nvPr/>
          </p:nvCxnSpPr>
          <p:spPr>
            <a:xfrm rot="5400000">
              <a:off x="3255239" y="4743846"/>
              <a:ext cx="382915" cy="3401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1" idx="5"/>
              <a:endCxn id="62" idx="0"/>
            </p:cNvCxnSpPr>
            <p:nvPr/>
          </p:nvCxnSpPr>
          <p:spPr>
            <a:xfrm rot="16200000" flipH="1">
              <a:off x="5505847" y="3677046"/>
              <a:ext cx="78115" cy="7973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5181600" y="5029200"/>
              <a:ext cx="7620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  <p:cxnSp>
          <p:nvCxnSpPr>
            <p:cNvPr id="73" name="Straight Arrow Connector 72"/>
            <p:cNvCxnSpPr>
              <a:stCxn id="62" idx="3"/>
              <a:endCxn id="71" idx="0"/>
            </p:cNvCxnSpPr>
            <p:nvPr/>
          </p:nvCxnSpPr>
          <p:spPr>
            <a:xfrm rot="5400000">
              <a:off x="5388839" y="4743846"/>
              <a:ext cx="459115" cy="1115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4038600" y="5105400"/>
              <a:ext cx="7620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cxnSp>
          <p:nvCxnSpPr>
            <p:cNvPr id="82" name="Straight Arrow Connector 81"/>
            <p:cNvCxnSpPr>
              <a:stCxn id="64" idx="5"/>
              <a:endCxn id="74" idx="0"/>
            </p:cNvCxnSpPr>
            <p:nvPr/>
          </p:nvCxnSpPr>
          <p:spPr>
            <a:xfrm rot="16200000" flipH="1">
              <a:off x="4096147" y="4781946"/>
              <a:ext cx="382915" cy="2639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100"/>
          <p:cNvGrpSpPr/>
          <p:nvPr/>
        </p:nvGrpSpPr>
        <p:grpSpPr>
          <a:xfrm>
            <a:off x="5181600" y="3962400"/>
            <a:ext cx="3429000" cy="2667000"/>
            <a:chOff x="5181600" y="3962400"/>
            <a:chExt cx="3429000" cy="2667000"/>
          </a:xfrm>
        </p:grpSpPr>
        <p:grpSp>
          <p:nvGrpSpPr>
            <p:cNvPr id="34" name="Group 85"/>
            <p:cNvGrpSpPr/>
            <p:nvPr/>
          </p:nvGrpSpPr>
          <p:grpSpPr>
            <a:xfrm>
              <a:off x="5181600" y="3962400"/>
              <a:ext cx="3429000" cy="2057400"/>
              <a:chOff x="2895600" y="3581400"/>
              <a:chExt cx="3429000" cy="2057400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4495800" y="3581400"/>
                <a:ext cx="7620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12</a:t>
                </a: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5562600" y="4114800"/>
                <a:ext cx="7620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34</a:t>
                </a:r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895600" y="5105400"/>
                <a:ext cx="7620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3505200" y="4267200"/>
                <a:ext cx="7620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cxnSp>
            <p:nvCxnSpPr>
              <p:cNvPr id="91" name="Straight Arrow Connector 90"/>
              <p:cNvCxnSpPr>
                <a:stCxn id="87" idx="3"/>
                <a:endCxn id="90" idx="0"/>
              </p:cNvCxnSpPr>
              <p:nvPr/>
            </p:nvCxnSpPr>
            <p:spPr>
              <a:xfrm rot="5400000">
                <a:off x="4131539" y="3791346"/>
                <a:ext cx="230515" cy="7211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90" idx="3"/>
                <a:endCxn id="89" idx="0"/>
              </p:cNvCxnSpPr>
              <p:nvPr/>
            </p:nvCxnSpPr>
            <p:spPr>
              <a:xfrm rot="5400000">
                <a:off x="3255239" y="4743846"/>
                <a:ext cx="382915" cy="3401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87" idx="5"/>
                <a:endCxn id="88" idx="0"/>
              </p:cNvCxnSpPr>
              <p:nvPr/>
            </p:nvCxnSpPr>
            <p:spPr>
              <a:xfrm rot="16200000" flipH="1">
                <a:off x="5505847" y="3677046"/>
                <a:ext cx="78115" cy="7973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Oval 93"/>
              <p:cNvSpPr/>
              <p:nvPr/>
            </p:nvSpPr>
            <p:spPr>
              <a:xfrm>
                <a:off x="5181600" y="5029200"/>
                <a:ext cx="7620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  <p:cxnSp>
            <p:nvCxnSpPr>
              <p:cNvPr id="95" name="Straight Arrow Connector 94"/>
              <p:cNvCxnSpPr>
                <a:stCxn id="88" idx="3"/>
                <a:endCxn id="94" idx="0"/>
              </p:cNvCxnSpPr>
              <p:nvPr/>
            </p:nvCxnSpPr>
            <p:spPr>
              <a:xfrm rot="5400000">
                <a:off x="5388839" y="4743846"/>
                <a:ext cx="459115" cy="1115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Oval 95"/>
              <p:cNvSpPr/>
              <p:nvPr/>
            </p:nvSpPr>
            <p:spPr>
              <a:xfrm>
                <a:off x="4038600" y="5105400"/>
                <a:ext cx="7620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cxnSp>
            <p:nvCxnSpPr>
              <p:cNvPr id="97" name="Straight Arrow Connector 96"/>
              <p:cNvCxnSpPr>
                <a:stCxn id="90" idx="5"/>
                <a:endCxn id="96" idx="0"/>
              </p:cNvCxnSpPr>
              <p:nvPr/>
            </p:nvCxnSpPr>
            <p:spPr>
              <a:xfrm rot="16200000" flipH="1">
                <a:off x="4096147" y="4781946"/>
                <a:ext cx="382915" cy="2639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Oval 97"/>
            <p:cNvSpPr/>
            <p:nvPr/>
          </p:nvSpPr>
          <p:spPr>
            <a:xfrm>
              <a:off x="7010400" y="6096000"/>
              <a:ext cx="7620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cxnSp>
          <p:nvCxnSpPr>
            <p:cNvPr id="100" name="Straight Arrow Connector 99"/>
            <p:cNvCxnSpPr>
              <a:stCxn id="96" idx="5"/>
              <a:endCxn id="98" idx="0"/>
            </p:cNvCxnSpPr>
            <p:nvPr/>
          </p:nvCxnSpPr>
          <p:spPr>
            <a:xfrm rot="16200000" flipH="1">
              <a:off x="7106047" y="5810646"/>
              <a:ext cx="154315" cy="4163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Expression tree</a:t>
            </a:r>
          </a:p>
          <a:p>
            <a:r>
              <a:rPr lang="en-US" dirty="0"/>
              <a:t>Threaded binary tree</a:t>
            </a:r>
          </a:p>
          <a:p>
            <a:r>
              <a:rPr lang="en-US" dirty="0"/>
              <a:t>Height balanced tree</a:t>
            </a:r>
          </a:p>
          <a:p>
            <a:r>
              <a:rPr lang="en-US" dirty="0"/>
              <a:t>M-way tree</a:t>
            </a:r>
          </a:p>
          <a:p>
            <a:r>
              <a:rPr lang="en-US" dirty="0"/>
              <a:t>B tree</a:t>
            </a:r>
          </a:p>
          <a:p>
            <a:r>
              <a:rPr lang="en-US" dirty="0"/>
              <a:t>B+ tree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Expression Tree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binary tree containing mathematical expression. </a:t>
            </a:r>
          </a:p>
          <a:p>
            <a:r>
              <a:rPr lang="en-US" dirty="0"/>
              <a:t>The internal node of the tree are used to store the operator and terminal nodes are used to store operands.</a:t>
            </a:r>
          </a:p>
          <a:p>
            <a:r>
              <a:rPr lang="en-US" dirty="0"/>
              <a:t>Expression‘</a:t>
            </a:r>
          </a:p>
          <a:p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)*(a-b/c)</a:t>
            </a:r>
          </a:p>
          <a:p>
            <a:r>
              <a:rPr lang="en-US" dirty="0"/>
              <a:t> 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)*(a-b/c)</a:t>
            </a:r>
            <a:br>
              <a:rPr lang="en-US" dirty="0"/>
            </a:br>
            <a:endParaRPr lang="en-US" dirty="0"/>
          </a:p>
        </p:txBody>
      </p:sp>
      <p:grpSp>
        <p:nvGrpSpPr>
          <p:cNvPr id="3" name="Group 33"/>
          <p:cNvGrpSpPr/>
          <p:nvPr/>
        </p:nvGrpSpPr>
        <p:grpSpPr>
          <a:xfrm>
            <a:off x="1752600" y="1828800"/>
            <a:ext cx="5715000" cy="3962400"/>
            <a:chOff x="1752600" y="1828800"/>
            <a:chExt cx="5715000" cy="3962400"/>
          </a:xfrm>
        </p:grpSpPr>
        <p:sp>
          <p:nvSpPr>
            <p:cNvPr id="4" name="Oval 3"/>
            <p:cNvSpPr/>
            <p:nvPr/>
          </p:nvSpPr>
          <p:spPr>
            <a:xfrm>
              <a:off x="4038600" y="1828800"/>
              <a:ext cx="7620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200400" y="4114800"/>
              <a:ext cx="7620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5105400" y="2895600"/>
              <a:ext cx="7620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1752600" y="4114800"/>
              <a:ext cx="7620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4343400" y="4114800"/>
              <a:ext cx="7620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2590800" y="3048000"/>
              <a:ext cx="7620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6705600" y="5105400"/>
              <a:ext cx="7620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5791200" y="4038600"/>
              <a:ext cx="7620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/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5029200" y="5181600"/>
              <a:ext cx="7620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cxnSp>
          <p:nvCxnSpPr>
            <p:cNvPr id="19" name="Straight Arrow Connector 18"/>
            <p:cNvCxnSpPr>
              <a:stCxn id="4" idx="3"/>
              <a:endCxn id="14" idx="7"/>
            </p:cNvCxnSpPr>
            <p:nvPr/>
          </p:nvCxnSpPr>
          <p:spPr>
            <a:xfrm rot="5400000">
              <a:off x="3301626" y="2288708"/>
              <a:ext cx="788148" cy="9089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4" idx="3"/>
              <a:endCxn id="12" idx="0"/>
            </p:cNvCxnSpPr>
            <p:nvPr/>
          </p:nvCxnSpPr>
          <p:spPr>
            <a:xfrm rot="5400000">
              <a:off x="2144759" y="3557167"/>
              <a:ext cx="546474" cy="5687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4" idx="5"/>
              <a:endCxn id="10" idx="0"/>
            </p:cNvCxnSpPr>
            <p:nvPr/>
          </p:nvCxnSpPr>
          <p:spPr>
            <a:xfrm rot="16200000" flipH="1">
              <a:off x="3138067" y="3671467"/>
              <a:ext cx="546474" cy="3401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4" idx="5"/>
              <a:endCxn id="11" idx="0"/>
            </p:cNvCxnSpPr>
            <p:nvPr/>
          </p:nvCxnSpPr>
          <p:spPr>
            <a:xfrm rot="16200000" flipH="1">
              <a:off x="4814467" y="2223667"/>
              <a:ext cx="546474" cy="7973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1" idx="3"/>
              <a:endCxn id="13" idx="0"/>
            </p:cNvCxnSpPr>
            <p:nvPr/>
          </p:nvCxnSpPr>
          <p:spPr>
            <a:xfrm rot="5400000">
              <a:off x="4621259" y="3519067"/>
              <a:ext cx="698874" cy="4925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5"/>
              <a:endCxn id="16" idx="0"/>
            </p:cNvCxnSpPr>
            <p:nvPr/>
          </p:nvCxnSpPr>
          <p:spPr>
            <a:xfrm rot="16200000" flipH="1">
              <a:off x="5652667" y="3519067"/>
              <a:ext cx="622674" cy="4163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6" idx="3"/>
              <a:endCxn id="17" idx="0"/>
            </p:cNvCxnSpPr>
            <p:nvPr/>
          </p:nvCxnSpPr>
          <p:spPr>
            <a:xfrm rot="5400000">
              <a:off x="5345159" y="4623967"/>
              <a:ext cx="622674" cy="4925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6" idx="5"/>
              <a:endCxn id="15" idx="1"/>
            </p:cNvCxnSpPr>
            <p:nvPr/>
          </p:nvCxnSpPr>
          <p:spPr>
            <a:xfrm rot="16200000" flipH="1">
              <a:off x="6311526" y="4689008"/>
              <a:ext cx="635748" cy="3755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Threaded Binary tree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linked list representation of a binary tree ,the number of null pointer are actually more than non-null pointer. </a:t>
            </a:r>
          </a:p>
          <a:p>
            <a:r>
              <a:rPr lang="en-US" dirty="0"/>
              <a:t>Threaded binary trees offer an innovative alternate to avoid the memory wastage.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Terminology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Node: data element of tree. Also specifies links to the other node.</a:t>
            </a:r>
          </a:p>
          <a:p>
            <a:r>
              <a:rPr lang="en-US" dirty="0"/>
              <a:t>Root: top node in a tree.</a:t>
            </a:r>
          </a:p>
          <a:p>
            <a:r>
              <a:rPr lang="en-US" dirty="0"/>
              <a:t>Parent node: it has one or more child nodes.</a:t>
            </a:r>
          </a:p>
          <a:p>
            <a:r>
              <a:rPr lang="en-US" dirty="0"/>
              <a:t>Child node: all nodes except root.</a:t>
            </a:r>
          </a:p>
          <a:p>
            <a:r>
              <a:rPr lang="en-US" dirty="0"/>
              <a:t>Leaf: terminal node does not have any child.</a:t>
            </a:r>
          </a:p>
          <a:p>
            <a:r>
              <a:rPr lang="en-US" dirty="0"/>
              <a:t>Degree: no. of </a:t>
            </a:r>
            <a:r>
              <a:rPr lang="en-US" dirty="0" err="1"/>
              <a:t>subtree</a:t>
            </a:r>
            <a:r>
              <a:rPr lang="en-US" dirty="0"/>
              <a:t>.</a:t>
            </a:r>
          </a:p>
          <a:p>
            <a:r>
              <a:rPr lang="en-US" dirty="0"/>
              <a:t>Level: root level is 0, child level is 1 and so on.</a:t>
            </a:r>
          </a:p>
          <a:p>
            <a:r>
              <a:rPr lang="en-US" dirty="0"/>
              <a:t>Depth : </a:t>
            </a:r>
            <a:r>
              <a:rPr lang="en-US" u="sng" dirty="0"/>
              <a:t>maximum level </a:t>
            </a:r>
            <a:r>
              <a:rPr lang="en-US" dirty="0"/>
              <a:t>of a node in the tree.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4"/>
          <p:cNvGrpSpPr/>
          <p:nvPr/>
        </p:nvGrpSpPr>
        <p:grpSpPr>
          <a:xfrm>
            <a:off x="533400" y="228600"/>
            <a:ext cx="6572403" cy="5867400"/>
            <a:chOff x="533400" y="228600"/>
            <a:chExt cx="6572403" cy="5867400"/>
          </a:xfrm>
        </p:grpSpPr>
        <p:grpSp>
          <p:nvGrpSpPr>
            <p:cNvPr id="3" name="Group 21"/>
            <p:cNvGrpSpPr/>
            <p:nvPr/>
          </p:nvGrpSpPr>
          <p:grpSpPr>
            <a:xfrm>
              <a:off x="1295400" y="228600"/>
              <a:ext cx="5334000" cy="3733800"/>
              <a:chOff x="1752600" y="1828800"/>
              <a:chExt cx="4419600" cy="28956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4038600" y="1828800"/>
                <a:ext cx="7620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200400" y="4114800"/>
                <a:ext cx="7620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05400" y="2895600"/>
                <a:ext cx="7620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752600" y="4114800"/>
                <a:ext cx="7620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343400" y="4114800"/>
                <a:ext cx="7620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</a:t>
                </a: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590800" y="3048000"/>
                <a:ext cx="7620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cxnSp>
            <p:nvCxnSpPr>
              <p:cNvPr id="32" name="Straight Arrow Connector 31"/>
              <p:cNvCxnSpPr>
                <a:stCxn id="23" idx="3"/>
                <a:endCxn id="28" idx="7"/>
              </p:cNvCxnSpPr>
              <p:nvPr/>
            </p:nvCxnSpPr>
            <p:spPr>
              <a:xfrm rot="5400000">
                <a:off x="3301626" y="2288708"/>
                <a:ext cx="788148" cy="90898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28" idx="3"/>
                <a:endCxn id="26" idx="0"/>
              </p:cNvCxnSpPr>
              <p:nvPr/>
            </p:nvCxnSpPr>
            <p:spPr>
              <a:xfrm rot="5400000">
                <a:off x="2144759" y="3557167"/>
                <a:ext cx="546474" cy="5687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28" idx="5"/>
                <a:endCxn id="24" idx="0"/>
              </p:cNvCxnSpPr>
              <p:nvPr/>
            </p:nvCxnSpPr>
            <p:spPr>
              <a:xfrm rot="16200000" flipH="1">
                <a:off x="3138067" y="3671467"/>
                <a:ext cx="546474" cy="3401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23" idx="5"/>
                <a:endCxn id="25" idx="0"/>
              </p:cNvCxnSpPr>
              <p:nvPr/>
            </p:nvCxnSpPr>
            <p:spPr>
              <a:xfrm rot="16200000" flipH="1">
                <a:off x="4814467" y="2223667"/>
                <a:ext cx="546474" cy="7973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25" idx="3"/>
                <a:endCxn id="27" idx="0"/>
              </p:cNvCxnSpPr>
              <p:nvPr/>
            </p:nvCxnSpPr>
            <p:spPr>
              <a:xfrm rot="5400000">
                <a:off x="4621259" y="3519067"/>
                <a:ext cx="698874" cy="4925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5" idx="5"/>
              </p:cNvCxnSpPr>
              <p:nvPr/>
            </p:nvCxnSpPr>
            <p:spPr>
              <a:xfrm rot="16200000" flipH="1">
                <a:off x="5652667" y="3519067"/>
                <a:ext cx="622674" cy="4163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Oval 39"/>
            <p:cNvSpPr/>
            <p:nvPr/>
          </p:nvSpPr>
          <p:spPr>
            <a:xfrm>
              <a:off x="533400" y="4876800"/>
              <a:ext cx="914400" cy="5334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NULL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1752600" y="4800600"/>
              <a:ext cx="914400" cy="5334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NULL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2514600" y="5562600"/>
              <a:ext cx="914400" cy="5334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NULL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3505200" y="5562600"/>
              <a:ext cx="914400" cy="5334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NULL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4114800" y="4343400"/>
              <a:ext cx="914400" cy="5334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NULL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5257800" y="4267200"/>
              <a:ext cx="914400" cy="5334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NULL</a:t>
              </a:r>
            </a:p>
          </p:txBody>
        </p:sp>
        <p:cxnSp>
          <p:nvCxnSpPr>
            <p:cNvPr id="48" name="Straight Arrow Connector 47"/>
            <p:cNvCxnSpPr>
              <a:stCxn id="26" idx="2"/>
              <a:endCxn id="40" idx="0"/>
            </p:cNvCxnSpPr>
            <p:nvPr/>
          </p:nvCxnSpPr>
          <p:spPr>
            <a:xfrm rot="10800000" flipV="1">
              <a:off x="990600" y="3569368"/>
              <a:ext cx="304800" cy="1307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26" idx="5"/>
              <a:endCxn id="41" idx="0"/>
            </p:cNvCxnSpPr>
            <p:nvPr/>
          </p:nvCxnSpPr>
          <p:spPr>
            <a:xfrm rot="16200000" flipH="1">
              <a:off x="1668429" y="4259229"/>
              <a:ext cx="953316" cy="1294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4" idx="3"/>
              <a:endCxn id="42" idx="0"/>
            </p:cNvCxnSpPr>
            <p:nvPr/>
          </p:nvCxnSpPr>
          <p:spPr>
            <a:xfrm rot="5400000">
              <a:off x="2216955" y="4602130"/>
              <a:ext cx="1715316" cy="2056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4" idx="5"/>
              <a:endCxn id="43" idx="0"/>
            </p:cNvCxnSpPr>
            <p:nvPr/>
          </p:nvCxnSpPr>
          <p:spPr>
            <a:xfrm rot="16200000" flipH="1">
              <a:off x="3037402" y="4637602"/>
              <a:ext cx="1715316" cy="1346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27" idx="3"/>
              <a:endCxn id="44" idx="0"/>
            </p:cNvCxnSpPr>
            <p:nvPr/>
          </p:nvCxnSpPr>
          <p:spPr>
            <a:xfrm rot="16200000" flipH="1">
              <a:off x="4316396" y="4087796"/>
              <a:ext cx="496116" cy="150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27" idx="5"/>
            </p:cNvCxnSpPr>
            <p:nvPr/>
          </p:nvCxnSpPr>
          <p:spPr>
            <a:xfrm rot="16200000" flipH="1">
              <a:off x="5136843" y="3917643"/>
              <a:ext cx="496116" cy="3553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 rot="21334687">
              <a:off x="6191403" y="3158657"/>
              <a:ext cx="914400" cy="5334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NULL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Effective use of null pointers.</a:t>
            </a:r>
          </a:p>
          <a:p>
            <a:r>
              <a:rPr lang="en-US" dirty="0"/>
              <a:t>Replace all the null pointers by the appropriate pointers value called thread.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9000" y="5334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grpSp>
        <p:nvGrpSpPr>
          <p:cNvPr id="2" name="Group 7"/>
          <p:cNvGrpSpPr/>
          <p:nvPr/>
        </p:nvGrpSpPr>
        <p:grpSpPr>
          <a:xfrm>
            <a:off x="3352800" y="1600200"/>
            <a:ext cx="1143000" cy="381000"/>
            <a:chOff x="3352800" y="1600200"/>
            <a:chExt cx="1143000" cy="381000"/>
          </a:xfrm>
        </p:grpSpPr>
        <p:sp>
          <p:nvSpPr>
            <p:cNvPr id="5" name="Rectangle 4"/>
            <p:cNvSpPr/>
            <p:nvPr/>
          </p:nvSpPr>
          <p:spPr>
            <a:xfrm>
              <a:off x="3352800" y="16002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3800" y="16002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114800" y="16002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8"/>
          <p:cNvGrpSpPr/>
          <p:nvPr/>
        </p:nvGrpSpPr>
        <p:grpSpPr>
          <a:xfrm>
            <a:off x="762000" y="4114800"/>
            <a:ext cx="1143000" cy="381000"/>
            <a:chOff x="3352800" y="1600200"/>
            <a:chExt cx="1143000" cy="381000"/>
          </a:xfrm>
        </p:grpSpPr>
        <p:sp>
          <p:nvSpPr>
            <p:cNvPr id="10" name="Rectangle 9"/>
            <p:cNvSpPr/>
            <p:nvPr/>
          </p:nvSpPr>
          <p:spPr>
            <a:xfrm>
              <a:off x="3352800" y="16002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33800" y="16002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14800" y="16002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12"/>
          <p:cNvGrpSpPr/>
          <p:nvPr/>
        </p:nvGrpSpPr>
        <p:grpSpPr>
          <a:xfrm>
            <a:off x="5486400" y="2743200"/>
            <a:ext cx="1143000" cy="381000"/>
            <a:chOff x="3352800" y="1600200"/>
            <a:chExt cx="1143000" cy="381000"/>
          </a:xfrm>
        </p:grpSpPr>
        <p:sp>
          <p:nvSpPr>
            <p:cNvPr id="14" name="Rectangle 13"/>
            <p:cNvSpPr/>
            <p:nvPr/>
          </p:nvSpPr>
          <p:spPr>
            <a:xfrm>
              <a:off x="3352800" y="16002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33800" y="16002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114800" y="16002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16"/>
          <p:cNvGrpSpPr/>
          <p:nvPr/>
        </p:nvGrpSpPr>
        <p:grpSpPr>
          <a:xfrm>
            <a:off x="1828800" y="2819400"/>
            <a:ext cx="1143000" cy="381000"/>
            <a:chOff x="3352800" y="1600200"/>
            <a:chExt cx="1143000" cy="381000"/>
          </a:xfrm>
        </p:grpSpPr>
        <p:sp>
          <p:nvSpPr>
            <p:cNvPr id="18" name="Rectangle 17"/>
            <p:cNvSpPr/>
            <p:nvPr/>
          </p:nvSpPr>
          <p:spPr>
            <a:xfrm>
              <a:off x="3352800" y="16002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33800" y="16002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114800" y="16002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20"/>
          <p:cNvGrpSpPr/>
          <p:nvPr/>
        </p:nvGrpSpPr>
        <p:grpSpPr>
          <a:xfrm>
            <a:off x="4419600" y="4038600"/>
            <a:ext cx="1143000" cy="381000"/>
            <a:chOff x="3352800" y="1600200"/>
            <a:chExt cx="1143000" cy="381000"/>
          </a:xfrm>
        </p:grpSpPr>
        <p:sp>
          <p:nvSpPr>
            <p:cNvPr id="22" name="Rectangle 21"/>
            <p:cNvSpPr/>
            <p:nvPr/>
          </p:nvSpPr>
          <p:spPr>
            <a:xfrm>
              <a:off x="3352800" y="16002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733800" y="16002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4800" y="16002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24"/>
          <p:cNvGrpSpPr/>
          <p:nvPr/>
        </p:nvGrpSpPr>
        <p:grpSpPr>
          <a:xfrm>
            <a:off x="3048000" y="4038600"/>
            <a:ext cx="1143000" cy="381000"/>
            <a:chOff x="3352800" y="1600200"/>
            <a:chExt cx="1143000" cy="381000"/>
          </a:xfrm>
        </p:grpSpPr>
        <p:sp>
          <p:nvSpPr>
            <p:cNvPr id="26" name="Rectangle 25"/>
            <p:cNvSpPr/>
            <p:nvPr/>
          </p:nvSpPr>
          <p:spPr>
            <a:xfrm>
              <a:off x="3352800" y="16002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733800" y="16002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114800" y="16002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Arrow Connector 32"/>
          <p:cNvCxnSpPr>
            <a:stCxn id="5" idx="2"/>
            <a:endCxn id="19" idx="0"/>
          </p:cNvCxnSpPr>
          <p:nvPr/>
        </p:nvCxnSpPr>
        <p:spPr>
          <a:xfrm rot="5400000">
            <a:off x="2552700" y="1828800"/>
            <a:ext cx="8382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8" idx="2"/>
            <a:endCxn id="11" idx="0"/>
          </p:cNvCxnSpPr>
          <p:nvPr/>
        </p:nvCxnSpPr>
        <p:spPr>
          <a:xfrm rot="5400000">
            <a:off x="1219200" y="3314700"/>
            <a:ext cx="914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" idx="2"/>
            <a:endCxn id="27" idx="0"/>
          </p:cNvCxnSpPr>
          <p:nvPr/>
        </p:nvCxnSpPr>
        <p:spPr>
          <a:xfrm rot="16200000" flipH="1">
            <a:off x="2781300" y="3200400"/>
            <a:ext cx="838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2"/>
            <a:endCxn id="15" idx="0"/>
          </p:cNvCxnSpPr>
          <p:nvPr/>
        </p:nvCxnSpPr>
        <p:spPr>
          <a:xfrm rot="16200000" flipH="1">
            <a:off x="4800600" y="1485900"/>
            <a:ext cx="7620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" idx="2"/>
            <a:endCxn id="23" idx="0"/>
          </p:cNvCxnSpPr>
          <p:nvPr/>
        </p:nvCxnSpPr>
        <p:spPr>
          <a:xfrm rot="5400000">
            <a:off x="4876800" y="3238500"/>
            <a:ext cx="914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hape 45"/>
          <p:cNvCxnSpPr>
            <a:cxnSpLocks noChangeAspect="1"/>
            <a:stCxn id="10" idx="0"/>
            <a:endCxn id="4" idx="1"/>
          </p:cNvCxnSpPr>
          <p:nvPr/>
        </p:nvCxnSpPr>
        <p:spPr>
          <a:xfrm rot="5400000" flipH="1" flipV="1">
            <a:off x="514350" y="1200150"/>
            <a:ext cx="3352800" cy="2476500"/>
          </a:xfrm>
          <a:prstGeom prst="bentConnector2">
            <a:avLst/>
          </a:prstGeom>
          <a:ln cmpd="dbl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2" idx="3"/>
            <a:endCxn id="19" idx="2"/>
          </p:cNvCxnSpPr>
          <p:nvPr/>
        </p:nvCxnSpPr>
        <p:spPr>
          <a:xfrm flipV="1">
            <a:off x="1905000" y="3200400"/>
            <a:ext cx="495300" cy="1104900"/>
          </a:xfrm>
          <a:prstGeom prst="straightConnector1">
            <a:avLst/>
          </a:prstGeom>
          <a:ln cmpd="dbl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6" idx="1"/>
            <a:endCxn id="19" idx="2"/>
          </p:cNvCxnSpPr>
          <p:nvPr/>
        </p:nvCxnSpPr>
        <p:spPr>
          <a:xfrm rot="10800000">
            <a:off x="2400300" y="3200400"/>
            <a:ext cx="647700" cy="1028700"/>
          </a:xfrm>
          <a:prstGeom prst="straightConnector1">
            <a:avLst/>
          </a:prstGeom>
          <a:ln cmpd="dbl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6200000" flipV="1">
            <a:off x="2876550" y="3067050"/>
            <a:ext cx="2095500" cy="76200"/>
          </a:xfrm>
          <a:prstGeom prst="straightConnector1">
            <a:avLst/>
          </a:prstGeom>
          <a:ln cmpd="dbl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16200000" flipV="1">
            <a:off x="3257550" y="2838450"/>
            <a:ext cx="2019300" cy="457200"/>
          </a:xfrm>
          <a:prstGeom prst="straightConnector1">
            <a:avLst/>
          </a:prstGeom>
          <a:ln cmpd="dbl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562600" y="3124200"/>
            <a:ext cx="495300" cy="1104900"/>
          </a:xfrm>
          <a:prstGeom prst="straightConnector1">
            <a:avLst/>
          </a:prstGeom>
          <a:ln cmpd="dbl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hape 57"/>
          <p:cNvCxnSpPr>
            <a:cxnSpLocks noChangeAspect="1"/>
            <a:stCxn id="16" idx="3"/>
          </p:cNvCxnSpPr>
          <p:nvPr/>
        </p:nvCxnSpPr>
        <p:spPr>
          <a:xfrm flipH="1" flipV="1">
            <a:off x="4294786" y="1905000"/>
            <a:ext cx="2334614" cy="1028700"/>
          </a:xfrm>
          <a:prstGeom prst="bentConnector3">
            <a:avLst>
              <a:gd name="adj1" fmla="val -9792"/>
            </a:avLst>
          </a:prstGeom>
          <a:ln cmpd="dbl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Balanced tree(AVL)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binary tree which height is completely balanced .</a:t>
            </a:r>
          </a:p>
          <a:p>
            <a:r>
              <a:rPr lang="en-US" dirty="0"/>
              <a:t>If all leaves occur at nodes of level h or h-1 and if all node at levels lower than h-1 have 2 child.</a:t>
            </a:r>
          </a:p>
          <a:p>
            <a:r>
              <a:rPr lang="en-US" dirty="0"/>
              <a:t>The idea of balancing tree is proposed by </a:t>
            </a:r>
            <a:r>
              <a:rPr lang="en-US" dirty="0" err="1"/>
              <a:t>Adelson</a:t>
            </a:r>
            <a:r>
              <a:rPr lang="en-US" dirty="0"/>
              <a:t>, </a:t>
            </a:r>
            <a:r>
              <a:rPr lang="en-US" dirty="0" err="1"/>
              <a:t>Velski</a:t>
            </a:r>
            <a:r>
              <a:rPr lang="en-US" dirty="0"/>
              <a:t> and EM </a:t>
            </a:r>
            <a:r>
              <a:rPr lang="en-US" dirty="0" err="1"/>
              <a:t>Lendis</a:t>
            </a:r>
            <a:r>
              <a:rPr lang="en-US" dirty="0"/>
              <a:t>.(AVL)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Height Balanced Tree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node in AVL tree has the property that the </a:t>
            </a:r>
            <a:r>
              <a:rPr lang="en-US" dirty="0" err="1"/>
              <a:t>heaight</a:t>
            </a:r>
            <a:r>
              <a:rPr lang="en-US" dirty="0"/>
              <a:t> of the left </a:t>
            </a:r>
            <a:r>
              <a:rPr lang="en-US" dirty="0" err="1"/>
              <a:t>subtree</a:t>
            </a:r>
            <a:r>
              <a:rPr lang="en-US" dirty="0"/>
              <a:t> is either equal or one less than the height of the right </a:t>
            </a:r>
            <a:r>
              <a:rPr lang="en-US" dirty="0" err="1"/>
              <a:t>subtree</a:t>
            </a:r>
            <a:r>
              <a:rPr lang="en-US" dirty="0"/>
              <a:t>.</a:t>
            </a:r>
          </a:p>
          <a:p>
            <a:r>
              <a:rPr lang="en-US" dirty="0"/>
              <a:t>We may define a balance factor</a:t>
            </a:r>
          </a:p>
          <a:p>
            <a:r>
              <a:rPr lang="en-US" dirty="0"/>
              <a:t>[BF=Height of left </a:t>
            </a:r>
            <a:r>
              <a:rPr lang="en-US" dirty="0" err="1"/>
              <a:t>subtree</a:t>
            </a:r>
            <a:r>
              <a:rPr lang="en-US" dirty="0"/>
              <a:t> –height of right </a:t>
            </a:r>
            <a:r>
              <a:rPr lang="en-US" dirty="0" err="1"/>
              <a:t>subtree</a:t>
            </a:r>
            <a:r>
              <a:rPr lang="en-US" dirty="0"/>
              <a:t>]</a:t>
            </a:r>
          </a:p>
          <a:p>
            <a:r>
              <a:rPr lang="en-US" dirty="0"/>
              <a:t>The value of BF will be either 0,1 or -1.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2 </a:t>
            </a:r>
            <a:r>
              <a:rPr lang="en-US" dirty="0" err="1"/>
              <a:t>subtree</a:t>
            </a:r>
            <a:r>
              <a:rPr lang="en-US" dirty="0"/>
              <a:t> of same height BF=0</a:t>
            </a:r>
          </a:p>
          <a:p>
            <a:r>
              <a:rPr lang="en-US" dirty="0"/>
              <a:t>If right </a:t>
            </a:r>
            <a:r>
              <a:rPr lang="en-US" dirty="0" err="1"/>
              <a:t>subtree</a:t>
            </a:r>
            <a:r>
              <a:rPr lang="en-US" dirty="0"/>
              <a:t> is higher BF=1</a:t>
            </a:r>
          </a:p>
          <a:p>
            <a:r>
              <a:rPr lang="en-US" dirty="0"/>
              <a:t>If left </a:t>
            </a:r>
            <a:r>
              <a:rPr lang="en-US" dirty="0" err="1"/>
              <a:t>subtree</a:t>
            </a:r>
            <a:r>
              <a:rPr lang="en-US" dirty="0"/>
              <a:t> is higher BF=-1</a:t>
            </a:r>
          </a:p>
        </p:txBody>
      </p:sp>
      <p:sp>
        <p:nvSpPr>
          <p:cNvPr id="4" name="Oval 3"/>
          <p:cNvSpPr/>
          <p:nvPr/>
        </p:nvSpPr>
        <p:spPr>
          <a:xfrm>
            <a:off x="1143000" y="3429000"/>
            <a:ext cx="381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grpSp>
        <p:nvGrpSpPr>
          <p:cNvPr id="7" name="Group 21"/>
          <p:cNvGrpSpPr/>
          <p:nvPr/>
        </p:nvGrpSpPr>
        <p:grpSpPr>
          <a:xfrm>
            <a:off x="3733800" y="3352800"/>
            <a:ext cx="1143000" cy="1295400"/>
            <a:chOff x="3733800" y="3352800"/>
            <a:chExt cx="1143000" cy="1295400"/>
          </a:xfrm>
        </p:grpSpPr>
        <p:grpSp>
          <p:nvGrpSpPr>
            <p:cNvPr id="9" name="Group 14"/>
            <p:cNvGrpSpPr/>
            <p:nvPr/>
          </p:nvGrpSpPr>
          <p:grpSpPr>
            <a:xfrm>
              <a:off x="4114800" y="3352800"/>
              <a:ext cx="762000" cy="1295400"/>
              <a:chOff x="1905000" y="3429000"/>
              <a:chExt cx="762000" cy="12954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905000" y="3429000"/>
                <a:ext cx="3810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286000" y="4191000"/>
                <a:ext cx="3810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cxnSp>
            <p:nvCxnSpPr>
              <p:cNvPr id="18" name="Straight Arrow Connector 17"/>
              <p:cNvCxnSpPr>
                <a:stCxn id="16" idx="3"/>
                <a:endCxn id="17" idx="0"/>
              </p:cNvCxnSpPr>
              <p:nvPr/>
            </p:nvCxnSpPr>
            <p:spPr>
              <a:xfrm rot="16200000" flipH="1">
                <a:off x="2065291" y="3779790"/>
                <a:ext cx="306715" cy="5157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Oval 18"/>
            <p:cNvSpPr/>
            <p:nvPr/>
          </p:nvSpPr>
          <p:spPr>
            <a:xfrm flipV="1">
              <a:off x="3733800" y="4191000"/>
              <a:ext cx="3810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cxnSp>
          <p:nvCxnSpPr>
            <p:cNvPr id="21" name="Straight Arrow Connector 20"/>
            <p:cNvCxnSpPr>
              <a:stCxn id="16" idx="4"/>
              <a:endCxn id="19" idx="4"/>
            </p:cNvCxnSpPr>
            <p:nvPr/>
          </p:nvCxnSpPr>
          <p:spPr>
            <a:xfrm rot="5400000">
              <a:off x="3962400" y="3848100"/>
              <a:ext cx="3048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42"/>
          <p:cNvGrpSpPr/>
          <p:nvPr/>
        </p:nvGrpSpPr>
        <p:grpSpPr>
          <a:xfrm>
            <a:off x="4876800" y="3429000"/>
            <a:ext cx="1447800" cy="1905000"/>
            <a:chOff x="4876800" y="3429000"/>
            <a:chExt cx="1447800" cy="1905000"/>
          </a:xfrm>
        </p:grpSpPr>
        <p:grpSp>
          <p:nvGrpSpPr>
            <p:cNvPr id="14" name="Group 8"/>
            <p:cNvGrpSpPr/>
            <p:nvPr/>
          </p:nvGrpSpPr>
          <p:grpSpPr>
            <a:xfrm>
              <a:off x="4876800" y="4191000"/>
              <a:ext cx="685800" cy="1143000"/>
              <a:chOff x="1600200" y="3429000"/>
              <a:chExt cx="685800" cy="11430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905000" y="3429000"/>
                <a:ext cx="3810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600200" y="4038600"/>
                <a:ext cx="3810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cxnSp>
            <p:nvCxnSpPr>
              <p:cNvPr id="8" name="Straight Arrow Connector 7"/>
              <p:cNvCxnSpPr>
                <a:stCxn id="5" idx="3"/>
                <a:endCxn id="6" idx="0"/>
              </p:cNvCxnSpPr>
              <p:nvPr/>
            </p:nvCxnSpPr>
            <p:spPr>
              <a:xfrm rot="5400000">
                <a:off x="1798591" y="3876394"/>
                <a:ext cx="154315" cy="1700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22"/>
            <p:cNvGrpSpPr/>
            <p:nvPr/>
          </p:nvGrpSpPr>
          <p:grpSpPr>
            <a:xfrm>
              <a:off x="5181600" y="3429000"/>
              <a:ext cx="1143000" cy="1295400"/>
              <a:chOff x="3733800" y="3352800"/>
              <a:chExt cx="1143000" cy="1295400"/>
            </a:xfrm>
          </p:grpSpPr>
          <p:grpSp>
            <p:nvGrpSpPr>
              <p:cNvPr id="20" name="Group 14"/>
              <p:cNvGrpSpPr/>
              <p:nvPr/>
            </p:nvGrpSpPr>
            <p:grpSpPr>
              <a:xfrm>
                <a:off x="4114800" y="3352800"/>
                <a:ext cx="762000" cy="1295400"/>
                <a:chOff x="1905000" y="3429000"/>
                <a:chExt cx="762000" cy="12954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905000" y="3429000"/>
                  <a:ext cx="381000" cy="533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286000" y="4191000"/>
                  <a:ext cx="381000" cy="533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0</a:t>
                  </a:r>
                </a:p>
              </p:txBody>
            </p:sp>
            <p:cxnSp>
              <p:nvCxnSpPr>
                <p:cNvPr id="29" name="Straight Arrow Connector 28"/>
                <p:cNvCxnSpPr>
                  <a:stCxn id="27" idx="3"/>
                  <a:endCxn id="28" idx="0"/>
                </p:cNvCxnSpPr>
                <p:nvPr/>
              </p:nvCxnSpPr>
              <p:spPr>
                <a:xfrm rot="16200000" flipH="1">
                  <a:off x="2065291" y="3779790"/>
                  <a:ext cx="306715" cy="51570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Oval 24"/>
              <p:cNvSpPr/>
              <p:nvPr/>
            </p:nvSpPr>
            <p:spPr>
              <a:xfrm>
                <a:off x="3733800" y="4114800"/>
                <a:ext cx="3810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26" name="Straight Arrow Connector 25"/>
              <p:cNvCxnSpPr>
                <a:stCxn id="27" idx="4"/>
                <a:endCxn id="25" idx="4"/>
              </p:cNvCxnSpPr>
              <p:nvPr/>
            </p:nvCxnSpPr>
            <p:spPr>
              <a:xfrm rot="5400000">
                <a:off x="3771900" y="4038600"/>
                <a:ext cx="68580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Group 37"/>
          <p:cNvGrpSpPr/>
          <p:nvPr/>
        </p:nvGrpSpPr>
        <p:grpSpPr>
          <a:xfrm>
            <a:off x="6629400" y="3505200"/>
            <a:ext cx="1524000" cy="2057400"/>
            <a:chOff x="6629400" y="3505200"/>
            <a:chExt cx="1524000" cy="2057400"/>
          </a:xfrm>
        </p:grpSpPr>
        <p:grpSp>
          <p:nvGrpSpPr>
            <p:cNvPr id="23" name="Group 9"/>
            <p:cNvGrpSpPr/>
            <p:nvPr/>
          </p:nvGrpSpPr>
          <p:grpSpPr>
            <a:xfrm>
              <a:off x="7391400" y="4267200"/>
              <a:ext cx="762000" cy="1295400"/>
              <a:chOff x="1905000" y="3429000"/>
              <a:chExt cx="762000" cy="12954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905000" y="3429000"/>
                <a:ext cx="3810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286000" y="4191000"/>
                <a:ext cx="3810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cxnSp>
            <p:nvCxnSpPr>
              <p:cNvPr id="13" name="Straight Arrow Connector 12"/>
              <p:cNvCxnSpPr>
                <a:stCxn id="11" idx="3"/>
                <a:endCxn id="12" idx="0"/>
              </p:cNvCxnSpPr>
              <p:nvPr/>
            </p:nvCxnSpPr>
            <p:spPr>
              <a:xfrm rot="16200000" flipH="1">
                <a:off x="2065291" y="3779790"/>
                <a:ext cx="306715" cy="5157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30"/>
            <p:cNvGrpSpPr/>
            <p:nvPr/>
          </p:nvGrpSpPr>
          <p:grpSpPr>
            <a:xfrm>
              <a:off x="6629400" y="3505200"/>
              <a:ext cx="1447800" cy="1295400"/>
              <a:chOff x="3733800" y="3352800"/>
              <a:chExt cx="1447800" cy="1295400"/>
            </a:xfrm>
          </p:grpSpPr>
          <p:grpSp>
            <p:nvGrpSpPr>
              <p:cNvPr id="30" name="Group 14"/>
              <p:cNvGrpSpPr/>
              <p:nvPr/>
            </p:nvGrpSpPr>
            <p:grpSpPr>
              <a:xfrm>
                <a:off x="4114800" y="3352800"/>
                <a:ext cx="1066800" cy="1295400"/>
                <a:chOff x="1905000" y="3429000"/>
                <a:chExt cx="1066800" cy="1295400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1905000" y="3429000"/>
                  <a:ext cx="533400" cy="533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-1</a:t>
                  </a:r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2286000" y="4191000"/>
                  <a:ext cx="685800" cy="533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-1</a:t>
                  </a:r>
                </a:p>
              </p:txBody>
            </p:sp>
            <p:cxnSp>
              <p:nvCxnSpPr>
                <p:cNvPr id="37" name="Straight Arrow Connector 36"/>
                <p:cNvCxnSpPr>
                  <a:stCxn id="35" idx="3"/>
                  <a:endCxn id="36" idx="0"/>
                </p:cNvCxnSpPr>
                <p:nvPr/>
              </p:nvCxnSpPr>
              <p:spPr>
                <a:xfrm rot="16200000" flipH="1">
                  <a:off x="2152650" y="3714749"/>
                  <a:ext cx="306715" cy="64578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Oval 32"/>
              <p:cNvSpPr/>
              <p:nvPr/>
            </p:nvSpPr>
            <p:spPr>
              <a:xfrm flipV="1">
                <a:off x="3733800" y="4191000"/>
                <a:ext cx="3810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cxnSp>
            <p:nvCxnSpPr>
              <p:cNvPr id="34" name="Straight Arrow Connector 33"/>
              <p:cNvCxnSpPr>
                <a:stCxn id="35" idx="4"/>
                <a:endCxn id="33" idx="4"/>
              </p:cNvCxnSpPr>
              <p:nvPr/>
            </p:nvCxnSpPr>
            <p:spPr>
              <a:xfrm rot="5400000">
                <a:off x="4000500" y="3810000"/>
                <a:ext cx="30480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8"/>
          <p:cNvGrpSpPr/>
          <p:nvPr/>
        </p:nvGrpSpPr>
        <p:grpSpPr>
          <a:xfrm>
            <a:off x="2057400" y="3352800"/>
            <a:ext cx="685800" cy="1143000"/>
            <a:chOff x="1600200" y="3429000"/>
            <a:chExt cx="685800" cy="1143000"/>
          </a:xfrm>
        </p:grpSpPr>
        <p:sp>
          <p:nvSpPr>
            <p:cNvPr id="40" name="Oval 39"/>
            <p:cNvSpPr/>
            <p:nvPr/>
          </p:nvSpPr>
          <p:spPr>
            <a:xfrm>
              <a:off x="1905000" y="3429000"/>
              <a:ext cx="3810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1600200" y="4038600"/>
              <a:ext cx="3810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cxnSp>
          <p:nvCxnSpPr>
            <p:cNvPr id="42" name="Straight Arrow Connector 41"/>
            <p:cNvCxnSpPr>
              <a:stCxn id="40" idx="3"/>
              <a:endCxn id="41" idx="0"/>
            </p:cNvCxnSpPr>
            <p:nvPr/>
          </p:nvCxnSpPr>
          <p:spPr>
            <a:xfrm rot="5400000">
              <a:off x="1798591" y="3876394"/>
              <a:ext cx="154315" cy="1700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59"/>
          <p:cNvGrpSpPr/>
          <p:nvPr/>
        </p:nvGrpSpPr>
        <p:grpSpPr>
          <a:xfrm>
            <a:off x="838200" y="4267200"/>
            <a:ext cx="1828800" cy="2057400"/>
            <a:chOff x="838200" y="4267200"/>
            <a:chExt cx="1828800" cy="2057400"/>
          </a:xfrm>
        </p:grpSpPr>
        <p:grpSp>
          <p:nvGrpSpPr>
            <p:cNvPr id="38" name="Group 43"/>
            <p:cNvGrpSpPr/>
            <p:nvPr/>
          </p:nvGrpSpPr>
          <p:grpSpPr>
            <a:xfrm>
              <a:off x="1143000" y="4267200"/>
              <a:ext cx="1524000" cy="2057400"/>
              <a:chOff x="6629400" y="3505200"/>
              <a:chExt cx="1524000" cy="2057400"/>
            </a:xfrm>
          </p:grpSpPr>
          <p:grpSp>
            <p:nvGrpSpPr>
              <p:cNvPr id="39" name="Group 9"/>
              <p:cNvGrpSpPr/>
              <p:nvPr/>
            </p:nvGrpSpPr>
            <p:grpSpPr>
              <a:xfrm>
                <a:off x="7391400" y="4267200"/>
                <a:ext cx="762000" cy="1295400"/>
                <a:chOff x="1905000" y="3429000"/>
                <a:chExt cx="762000" cy="1295400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1905000" y="3429000"/>
                  <a:ext cx="381000" cy="533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2286000" y="4191000"/>
                  <a:ext cx="381000" cy="533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0</a:t>
                  </a:r>
                </a:p>
              </p:txBody>
            </p:sp>
            <p:cxnSp>
              <p:nvCxnSpPr>
                <p:cNvPr id="55" name="Straight Arrow Connector 54"/>
                <p:cNvCxnSpPr>
                  <a:stCxn id="53" idx="3"/>
                  <a:endCxn id="54" idx="0"/>
                </p:cNvCxnSpPr>
                <p:nvPr/>
              </p:nvCxnSpPr>
              <p:spPr>
                <a:xfrm rot="16200000" flipH="1">
                  <a:off x="2065291" y="3779790"/>
                  <a:ext cx="306715" cy="51570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up 30"/>
              <p:cNvGrpSpPr/>
              <p:nvPr/>
            </p:nvGrpSpPr>
            <p:grpSpPr>
              <a:xfrm>
                <a:off x="6629400" y="3505200"/>
                <a:ext cx="1295400" cy="1295400"/>
                <a:chOff x="3733800" y="3352800"/>
                <a:chExt cx="1295400" cy="1295400"/>
              </a:xfrm>
            </p:grpSpPr>
            <p:grpSp>
              <p:nvGrpSpPr>
                <p:cNvPr id="44" name="Group 14"/>
                <p:cNvGrpSpPr/>
                <p:nvPr/>
              </p:nvGrpSpPr>
              <p:grpSpPr>
                <a:xfrm>
                  <a:off x="4114800" y="3352800"/>
                  <a:ext cx="914400" cy="1295400"/>
                  <a:chOff x="1905000" y="3429000"/>
                  <a:chExt cx="914400" cy="1295400"/>
                </a:xfrm>
              </p:grpSpPr>
              <p:sp>
                <p:nvSpPr>
                  <p:cNvPr id="50" name="Oval 49"/>
                  <p:cNvSpPr/>
                  <p:nvPr/>
                </p:nvSpPr>
                <p:spPr>
                  <a:xfrm>
                    <a:off x="1905000" y="3429000"/>
                    <a:ext cx="381000" cy="533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</a:p>
                </p:txBody>
              </p:sp>
              <p:sp>
                <p:nvSpPr>
                  <p:cNvPr id="51" name="Oval 50"/>
                  <p:cNvSpPr/>
                  <p:nvPr/>
                </p:nvSpPr>
                <p:spPr>
                  <a:xfrm>
                    <a:off x="2286000" y="4191000"/>
                    <a:ext cx="533400" cy="533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-1</a:t>
                    </a:r>
                  </a:p>
                </p:txBody>
              </p:sp>
              <p:cxnSp>
                <p:nvCxnSpPr>
                  <p:cNvPr id="52" name="Straight Arrow Connector 51"/>
                  <p:cNvCxnSpPr>
                    <a:stCxn id="50" idx="3"/>
                    <a:endCxn id="51" idx="0"/>
                  </p:cNvCxnSpPr>
                  <p:nvPr/>
                </p:nvCxnSpPr>
                <p:spPr>
                  <a:xfrm rot="16200000" flipH="1">
                    <a:off x="2103391" y="3741690"/>
                    <a:ext cx="306715" cy="59190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8" name="Oval 47"/>
                <p:cNvSpPr/>
                <p:nvPr/>
              </p:nvSpPr>
              <p:spPr>
                <a:xfrm flipV="1">
                  <a:off x="3733800" y="4191000"/>
                  <a:ext cx="3810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Arrow Connector 48"/>
                <p:cNvCxnSpPr>
                  <a:stCxn id="50" idx="4"/>
                  <a:endCxn id="48" idx="4"/>
                </p:cNvCxnSpPr>
                <p:nvPr/>
              </p:nvCxnSpPr>
              <p:spPr>
                <a:xfrm rot="5400000">
                  <a:off x="3962400" y="3848100"/>
                  <a:ext cx="304800" cy="3810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5" name="Group 55"/>
            <p:cNvGrpSpPr/>
            <p:nvPr/>
          </p:nvGrpSpPr>
          <p:grpSpPr>
            <a:xfrm>
              <a:off x="838200" y="5105400"/>
              <a:ext cx="685800" cy="1143000"/>
              <a:chOff x="1600200" y="3429000"/>
              <a:chExt cx="685800" cy="1143000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1905000" y="3429000"/>
                <a:ext cx="3810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600200" y="4038600"/>
                <a:ext cx="3810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cxnSp>
            <p:nvCxnSpPr>
              <p:cNvPr id="59" name="Straight Arrow Connector 58"/>
              <p:cNvCxnSpPr>
                <a:stCxn id="57" idx="3"/>
                <a:endCxn id="58" idx="0"/>
              </p:cNvCxnSpPr>
              <p:nvPr/>
            </p:nvCxnSpPr>
            <p:spPr>
              <a:xfrm rot="5400000">
                <a:off x="1798591" y="3876394"/>
                <a:ext cx="154315" cy="1700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Group 60"/>
          <p:cNvGrpSpPr/>
          <p:nvPr/>
        </p:nvGrpSpPr>
        <p:grpSpPr>
          <a:xfrm rot="307269" flipH="1">
            <a:off x="2932361" y="3422197"/>
            <a:ext cx="774174" cy="1143000"/>
            <a:chOff x="1600201" y="3429000"/>
            <a:chExt cx="685799" cy="1143000"/>
          </a:xfrm>
        </p:grpSpPr>
        <p:sp>
          <p:nvSpPr>
            <p:cNvPr id="62" name="Oval 61"/>
            <p:cNvSpPr/>
            <p:nvPr/>
          </p:nvSpPr>
          <p:spPr>
            <a:xfrm>
              <a:off x="1671322" y="3429000"/>
              <a:ext cx="614678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-1</a:t>
              </a:r>
            </a:p>
          </p:txBody>
        </p:sp>
        <p:sp>
          <p:nvSpPr>
            <p:cNvPr id="63" name="Oval 62"/>
            <p:cNvSpPr/>
            <p:nvPr/>
          </p:nvSpPr>
          <p:spPr>
            <a:xfrm>
              <a:off x="1600201" y="4038600"/>
              <a:ext cx="493543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cxnSp>
          <p:nvCxnSpPr>
            <p:cNvPr id="64" name="Straight Arrow Connector 63"/>
            <p:cNvCxnSpPr>
              <a:stCxn id="62" idx="3"/>
              <a:endCxn id="63" idx="0"/>
            </p:cNvCxnSpPr>
            <p:nvPr/>
          </p:nvCxnSpPr>
          <p:spPr>
            <a:xfrm rot="16507269" flipH="1">
              <a:off x="1731621" y="3912696"/>
              <a:ext cx="145072" cy="974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red black tree is a binary search tree which maintain the following properties.</a:t>
            </a:r>
          </a:p>
          <a:p>
            <a:r>
              <a:rPr lang="en-US" dirty="0"/>
              <a:t>Color Property</a:t>
            </a:r>
          </a:p>
          <a:p>
            <a:pPr lvl="1"/>
            <a:r>
              <a:rPr lang="en-US" dirty="0"/>
              <a:t>Every node is either red or black.</a:t>
            </a:r>
          </a:p>
          <a:p>
            <a:pPr lvl="1"/>
            <a:r>
              <a:rPr lang="en-US" dirty="0"/>
              <a:t>Root node is always black</a:t>
            </a:r>
          </a:p>
          <a:p>
            <a:pPr lvl="1"/>
            <a:r>
              <a:rPr lang="en-US" dirty="0"/>
              <a:t>If a node is red both child are black.</a:t>
            </a:r>
          </a:p>
          <a:p>
            <a:pPr lvl="1"/>
            <a:r>
              <a:rPr lang="en-US" dirty="0"/>
              <a:t>If a black node has a child that child must be red.</a:t>
            </a:r>
          </a:p>
          <a:p>
            <a:pPr lvl="1"/>
            <a:r>
              <a:rPr lang="en-US" dirty="0"/>
              <a:t>Every node which to be inserted is marked red color.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/>
              <a:t>Order Property</a:t>
            </a:r>
          </a:p>
          <a:p>
            <a:pPr lvl="1"/>
            <a:r>
              <a:rPr lang="en-US" dirty="0"/>
              <a:t>Same as binary search tree. </a:t>
            </a:r>
          </a:p>
          <a:p>
            <a:pPr lvl="1"/>
            <a:r>
              <a:rPr lang="en-US" dirty="0"/>
              <a:t>Keys to the left node are smaller.</a:t>
            </a:r>
          </a:p>
          <a:p>
            <a:pPr lvl="1"/>
            <a:r>
              <a:rPr lang="en-US" dirty="0"/>
              <a:t>Keys to the right node are larger.</a:t>
            </a:r>
          </a:p>
          <a:p>
            <a:r>
              <a:rPr lang="en-US" dirty="0"/>
              <a:t>Balanced property</a:t>
            </a:r>
          </a:p>
          <a:p>
            <a:pPr lvl="1"/>
            <a:r>
              <a:rPr lang="en-US" dirty="0"/>
              <a:t>We rotate the tree to maintain the balance</a:t>
            </a:r>
          </a:p>
          <a:p>
            <a:r>
              <a:rPr lang="en-US" dirty="0"/>
              <a:t>Black Height property </a:t>
            </a:r>
          </a:p>
          <a:p>
            <a:pPr lvl="1"/>
            <a:r>
              <a:rPr lang="en-US" dirty="0"/>
              <a:t>The number of black nodes on every path from the root to each leaf is the same.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M-way tree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extension of binary search tree.</a:t>
            </a:r>
          </a:p>
          <a:p>
            <a:r>
              <a:rPr lang="en-US" dirty="0"/>
              <a:t>Instead of 1 key and 2 pointers in each node on m-way tree can have m pointers and m-1 key.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600200"/>
          <a:ext cx="85344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1905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1828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96200" y="3048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96200" y="5486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96200" y="4267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level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71800" y="1676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581400" y="19050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43000" y="25908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Node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7400" y="28194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H="1">
            <a:off x="1524000" y="3276600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1000" y="39624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 node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57600" y="6477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Leaf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10800000">
            <a:off x="2743200" y="6324600"/>
            <a:ext cx="1371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343400" y="6324600"/>
            <a:ext cx="1600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800" y="51054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Degree of node A=2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7200" y="5715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Depth=3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Properties of m-way tree:-</a:t>
            </a:r>
          </a:p>
          <a:p>
            <a:pPr lvl="1"/>
            <a:r>
              <a:rPr lang="en-US" dirty="0"/>
              <a:t>Each node of the tree stores 1 to m-1 number of keys.</a:t>
            </a:r>
          </a:p>
          <a:p>
            <a:pPr lvl="1"/>
            <a:r>
              <a:rPr lang="en-US" dirty="0"/>
              <a:t>The keys are stored in a sorted manner inside the node.k1&lt;k2&lt;k3&lt;k4&lt;km</a:t>
            </a:r>
          </a:p>
          <a:p>
            <a:pPr lvl="1"/>
            <a:r>
              <a:rPr lang="en-US" dirty="0"/>
              <a:t>A node containing k values can have a maximum of k+1 </a:t>
            </a:r>
            <a:r>
              <a:rPr lang="en-US" dirty="0" err="1"/>
              <a:t>subtress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For any node ,all key values in the </a:t>
            </a:r>
            <a:r>
              <a:rPr lang="en-US" dirty="0" err="1"/>
              <a:t>subtree</a:t>
            </a:r>
            <a:r>
              <a:rPr lang="en-US" dirty="0"/>
              <a:t> pointed by pointer  Pi will be  less than ki+1 and all key values in the </a:t>
            </a:r>
            <a:r>
              <a:rPr lang="en-US" dirty="0" err="1"/>
              <a:t>subtree</a:t>
            </a:r>
            <a:r>
              <a:rPr lang="en-US" dirty="0"/>
              <a:t> </a:t>
            </a:r>
            <a:r>
              <a:rPr lang="en-US" dirty="0" err="1"/>
              <a:t>ponited</a:t>
            </a:r>
            <a:r>
              <a:rPr lang="en-US" dirty="0"/>
              <a:t> by pi+1 will be greater than ki+1.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762000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12,6,9,1</a:t>
            </a:r>
          </a:p>
        </p:txBody>
      </p:sp>
      <p:grpSp>
        <p:nvGrpSpPr>
          <p:cNvPr id="2" name="Group 15"/>
          <p:cNvGrpSpPr/>
          <p:nvPr/>
        </p:nvGrpSpPr>
        <p:grpSpPr>
          <a:xfrm>
            <a:off x="2438400" y="838200"/>
            <a:ext cx="5486400" cy="457200"/>
            <a:chOff x="2438400" y="838200"/>
            <a:chExt cx="5486400" cy="457200"/>
          </a:xfrm>
        </p:grpSpPr>
        <p:grpSp>
          <p:nvGrpSpPr>
            <p:cNvPr id="3" name="Group 8"/>
            <p:cNvGrpSpPr/>
            <p:nvPr/>
          </p:nvGrpSpPr>
          <p:grpSpPr>
            <a:xfrm>
              <a:off x="2438400" y="838200"/>
              <a:ext cx="2438400" cy="457200"/>
              <a:chOff x="2438400" y="838200"/>
              <a:chExt cx="24384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438400" y="838200"/>
                <a:ext cx="6096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048000" y="838200"/>
                <a:ext cx="6096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267200" y="838200"/>
                <a:ext cx="6096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657600" y="838200"/>
                <a:ext cx="6096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4876800" y="838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486400" y="838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05600" y="838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96000" y="838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15200" y="838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81000" y="1600200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7,14,50,78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362200" y="2667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581400" y="2667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grpSp>
        <p:nvGrpSpPr>
          <p:cNvPr id="9" name="Group 47"/>
          <p:cNvGrpSpPr/>
          <p:nvPr/>
        </p:nvGrpSpPr>
        <p:grpSpPr>
          <a:xfrm>
            <a:off x="2514600" y="1676400"/>
            <a:ext cx="6400800" cy="1447800"/>
            <a:chOff x="2514600" y="1676400"/>
            <a:chExt cx="6400800" cy="1447800"/>
          </a:xfrm>
        </p:grpSpPr>
        <p:grpSp>
          <p:nvGrpSpPr>
            <p:cNvPr id="10" name="Group 17"/>
            <p:cNvGrpSpPr/>
            <p:nvPr/>
          </p:nvGrpSpPr>
          <p:grpSpPr>
            <a:xfrm>
              <a:off x="2514600" y="1676400"/>
              <a:ext cx="5486400" cy="457200"/>
              <a:chOff x="2438400" y="838200"/>
              <a:chExt cx="5486400" cy="457200"/>
            </a:xfrm>
          </p:grpSpPr>
          <p:grpSp>
            <p:nvGrpSpPr>
              <p:cNvPr id="16" name="Group 8"/>
              <p:cNvGrpSpPr/>
              <p:nvPr/>
            </p:nvGrpSpPr>
            <p:grpSpPr>
              <a:xfrm>
                <a:off x="2438400" y="838200"/>
                <a:ext cx="2438400" cy="457200"/>
                <a:chOff x="2438400" y="838200"/>
                <a:chExt cx="2438400" cy="4572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2438400" y="838200"/>
                  <a:ext cx="609600" cy="457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x</a:t>
                  </a: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048000" y="838200"/>
                  <a:ext cx="609600" cy="457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267200" y="838200"/>
                  <a:ext cx="609600" cy="457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6</a:t>
                  </a: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3657600" y="838200"/>
                  <a:ext cx="609600" cy="457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x</a:t>
                  </a:r>
                </a:p>
              </p:txBody>
            </p:sp>
          </p:grpSp>
          <p:sp>
            <p:nvSpPr>
              <p:cNvPr id="20" name="Rectangle 19"/>
              <p:cNvSpPr/>
              <p:nvPr/>
            </p:nvSpPr>
            <p:spPr>
              <a:xfrm>
                <a:off x="4876800" y="838200"/>
                <a:ext cx="6096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486400" y="838200"/>
                <a:ext cx="6096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705600" y="838200"/>
                <a:ext cx="6096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12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096000" y="838200"/>
                <a:ext cx="6096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315200" y="838200"/>
                <a:ext cx="6096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2971800" y="26670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724400" y="25908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257800" y="25908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77000" y="25908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867400" y="25908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86600" y="25908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305800" y="25908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696200" y="25908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78</a:t>
              </a:r>
            </a:p>
          </p:txBody>
        </p:sp>
        <p:cxnSp>
          <p:nvCxnSpPr>
            <p:cNvPr id="43" name="Shape 42"/>
            <p:cNvCxnSpPr/>
            <p:nvPr/>
          </p:nvCxnSpPr>
          <p:spPr>
            <a:xfrm rot="5400000">
              <a:off x="3771900" y="1333500"/>
              <a:ext cx="533400" cy="19812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24" idx="2"/>
              <a:endCxn id="31" idx="0"/>
            </p:cNvCxnSpPr>
            <p:nvPr/>
          </p:nvCxnSpPr>
          <p:spPr>
            <a:xfrm rot="5400000">
              <a:off x="6134100" y="1028700"/>
              <a:ext cx="457200" cy="26670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304800" y="3200400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2,95,99,93</a:t>
            </a:r>
          </a:p>
        </p:txBody>
      </p:sp>
      <p:grpSp>
        <p:nvGrpSpPr>
          <p:cNvPr id="18" name="Group 48"/>
          <p:cNvGrpSpPr/>
          <p:nvPr/>
        </p:nvGrpSpPr>
        <p:grpSpPr>
          <a:xfrm>
            <a:off x="2286000" y="3429000"/>
            <a:ext cx="6400800" cy="1447800"/>
            <a:chOff x="2514600" y="1676400"/>
            <a:chExt cx="6400800" cy="1447800"/>
          </a:xfrm>
        </p:grpSpPr>
        <p:grpSp>
          <p:nvGrpSpPr>
            <p:cNvPr id="19" name="Group 17"/>
            <p:cNvGrpSpPr/>
            <p:nvPr/>
          </p:nvGrpSpPr>
          <p:grpSpPr>
            <a:xfrm>
              <a:off x="2514600" y="1676400"/>
              <a:ext cx="5486400" cy="457200"/>
              <a:chOff x="2438400" y="838200"/>
              <a:chExt cx="5486400" cy="457200"/>
            </a:xfrm>
          </p:grpSpPr>
          <p:grpSp>
            <p:nvGrpSpPr>
              <p:cNvPr id="29" name="Group 8"/>
              <p:cNvGrpSpPr/>
              <p:nvPr/>
            </p:nvGrpSpPr>
            <p:grpSpPr>
              <a:xfrm>
                <a:off x="2438400" y="838200"/>
                <a:ext cx="2438400" cy="457200"/>
                <a:chOff x="2438400" y="838200"/>
                <a:chExt cx="2438400" cy="457200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2438400" y="838200"/>
                  <a:ext cx="609600" cy="457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3048000" y="838200"/>
                  <a:ext cx="609600" cy="457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4267200" y="838200"/>
                  <a:ext cx="609600" cy="457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6</a:t>
                  </a: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657600" y="838200"/>
                  <a:ext cx="609600" cy="457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x</a:t>
                  </a:r>
                </a:p>
              </p:txBody>
            </p:sp>
          </p:grpSp>
          <p:sp>
            <p:nvSpPr>
              <p:cNvPr id="62" name="Rectangle 61"/>
              <p:cNvSpPr/>
              <p:nvPr/>
            </p:nvSpPr>
            <p:spPr>
              <a:xfrm>
                <a:off x="4876800" y="838200"/>
                <a:ext cx="6096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486400" y="838200"/>
                <a:ext cx="6096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6705600" y="838200"/>
                <a:ext cx="6096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12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096000" y="838200"/>
                <a:ext cx="6096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315200" y="838200"/>
                <a:ext cx="6096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1" name="Rectangle 50"/>
            <p:cNvSpPr/>
            <p:nvPr/>
          </p:nvSpPr>
          <p:spPr>
            <a:xfrm>
              <a:off x="2971800" y="26670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724400" y="25908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257800" y="25908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477000" y="25908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867400" y="25908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086600" y="25908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305800" y="25908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696200" y="25908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78</a:t>
              </a:r>
            </a:p>
          </p:txBody>
        </p:sp>
        <p:cxnSp>
          <p:nvCxnSpPr>
            <p:cNvPr id="59" name="Shape 42"/>
            <p:cNvCxnSpPr/>
            <p:nvPr/>
          </p:nvCxnSpPr>
          <p:spPr>
            <a:xfrm rot="5400000">
              <a:off x="3771900" y="1333500"/>
              <a:ext cx="533400" cy="19812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66" idx="2"/>
              <a:endCxn id="52" idx="0"/>
            </p:cNvCxnSpPr>
            <p:nvPr/>
          </p:nvCxnSpPr>
          <p:spPr>
            <a:xfrm rot="5400000">
              <a:off x="6134100" y="1028700"/>
              <a:ext cx="457200" cy="26670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81"/>
          <p:cNvGrpSpPr/>
          <p:nvPr/>
        </p:nvGrpSpPr>
        <p:grpSpPr>
          <a:xfrm>
            <a:off x="304800" y="4495800"/>
            <a:ext cx="1828800" cy="457200"/>
            <a:chOff x="304800" y="4495800"/>
            <a:chExt cx="1828800" cy="457200"/>
          </a:xfrm>
        </p:grpSpPr>
        <p:sp>
          <p:nvSpPr>
            <p:cNvPr id="73" name="Rectangle 72"/>
            <p:cNvSpPr/>
            <p:nvPr/>
          </p:nvSpPr>
          <p:spPr>
            <a:xfrm>
              <a:off x="304800" y="44958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914400" y="44958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524000" y="44958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</p:grpSp>
      <p:cxnSp>
        <p:nvCxnSpPr>
          <p:cNvPr id="84" name="Elbow Connector 83"/>
          <p:cNvCxnSpPr>
            <a:endCxn id="74" idx="0"/>
          </p:cNvCxnSpPr>
          <p:nvPr/>
        </p:nvCxnSpPr>
        <p:spPr>
          <a:xfrm rot="10800000" flipV="1">
            <a:off x="1219200" y="3962400"/>
            <a:ext cx="2667000" cy="533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8"/>
          <p:cNvGrpSpPr/>
          <p:nvPr/>
        </p:nvGrpSpPr>
        <p:grpSpPr>
          <a:xfrm>
            <a:off x="7086600" y="5181600"/>
            <a:ext cx="1828800" cy="457200"/>
            <a:chOff x="2438400" y="838200"/>
            <a:chExt cx="1828800" cy="457200"/>
          </a:xfrm>
        </p:grpSpPr>
        <p:sp>
          <p:nvSpPr>
            <p:cNvPr id="87" name="Rectangle 86"/>
            <p:cNvSpPr/>
            <p:nvPr/>
          </p:nvSpPr>
          <p:spPr>
            <a:xfrm>
              <a:off x="2438400" y="838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93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048000" y="838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95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657600" y="8382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99</a:t>
              </a:r>
            </a:p>
          </p:txBody>
        </p:sp>
      </p:grpSp>
      <p:cxnSp>
        <p:nvCxnSpPr>
          <p:cNvPr id="91" name="Shape 90"/>
          <p:cNvCxnSpPr>
            <a:stCxn id="57" idx="2"/>
            <a:endCxn id="87" idx="1"/>
          </p:cNvCxnSpPr>
          <p:nvPr/>
        </p:nvCxnSpPr>
        <p:spPr>
          <a:xfrm rot="5400000">
            <a:off x="7429500" y="4457700"/>
            <a:ext cx="609600" cy="1295400"/>
          </a:xfrm>
          <a:prstGeom prst="bentConnector4">
            <a:avLst>
              <a:gd name="adj1" fmla="val 31250"/>
              <a:gd name="adj2" fmla="val 1176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B tree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type of m-way tree , which is balanced and the tree is called balanced as all leaves are at the same level.</a:t>
            </a:r>
          </a:p>
          <a:p>
            <a:r>
              <a:rPr lang="en-US" dirty="0"/>
              <a:t>Due to this the height of this tree is small.</a:t>
            </a:r>
          </a:p>
          <a:p>
            <a:r>
              <a:rPr lang="en-US" dirty="0"/>
              <a:t>B tree is result of that fact that we wanted to keep the height of m-way tree as small as possible so that searching would be faster.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Properties of B-tree:-</a:t>
            </a:r>
          </a:p>
          <a:p>
            <a:r>
              <a:rPr lang="en-US" dirty="0"/>
              <a:t>Al the leaves in the tree at the same level.</a:t>
            </a:r>
          </a:p>
          <a:p>
            <a:r>
              <a:rPr lang="en-US" dirty="0"/>
              <a:t>The root will have minimum 2 child and maximum m child.</a:t>
            </a:r>
          </a:p>
          <a:p>
            <a:r>
              <a:rPr lang="en-US" dirty="0"/>
              <a:t>In case if tree contains just root node than it will have no child at all.</a:t>
            </a:r>
          </a:p>
          <a:p>
            <a:r>
              <a:rPr lang="en-US" dirty="0"/>
              <a:t>it can have minimum (m/2) child and maximum m child.</a:t>
            </a:r>
          </a:p>
          <a:p>
            <a:r>
              <a:rPr lang="en-US" dirty="0"/>
              <a:t>No. of keys in each internal node will be 1 less than the no of pointers it have.</a:t>
            </a:r>
          </a:p>
          <a:p>
            <a:r>
              <a:rPr lang="en-US" dirty="0"/>
              <a:t>All key partition the keys in the </a:t>
            </a:r>
            <a:r>
              <a:rPr lang="en-US" dirty="0" err="1"/>
              <a:t>subtree</a:t>
            </a:r>
            <a:r>
              <a:rPr lang="en-US" dirty="0"/>
              <a:t> in the manner of search tree.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4"/>
          <p:cNvGrpSpPr/>
          <p:nvPr/>
        </p:nvGrpSpPr>
        <p:grpSpPr>
          <a:xfrm>
            <a:off x="1600200" y="685800"/>
            <a:ext cx="2438400" cy="457200"/>
            <a:chOff x="2362200" y="685800"/>
            <a:chExt cx="2438400" cy="457200"/>
          </a:xfrm>
        </p:grpSpPr>
        <p:sp>
          <p:nvSpPr>
            <p:cNvPr id="4" name="Rectangle 3"/>
            <p:cNvSpPr/>
            <p:nvPr/>
          </p:nvSpPr>
          <p:spPr>
            <a:xfrm>
              <a:off x="2362200" y="6858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971800" y="6858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1400" y="6858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191000" y="6858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04800" y="838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A: 1,7,6,2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800" y="1524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B: 11</a:t>
            </a:r>
          </a:p>
        </p:txBody>
      </p:sp>
      <p:grpSp>
        <p:nvGrpSpPr>
          <p:cNvPr id="3" name="Group 32"/>
          <p:cNvGrpSpPr/>
          <p:nvPr/>
        </p:nvGrpSpPr>
        <p:grpSpPr>
          <a:xfrm>
            <a:off x="914400" y="1295400"/>
            <a:ext cx="2819400" cy="1524000"/>
            <a:chOff x="2057400" y="1447800"/>
            <a:chExt cx="2819400" cy="1295400"/>
          </a:xfrm>
        </p:grpSpPr>
        <p:cxnSp>
          <p:nvCxnSpPr>
            <p:cNvPr id="17" name="Straight Arrow Connector 16"/>
            <p:cNvCxnSpPr>
              <a:stCxn id="8" idx="2"/>
            </p:cNvCxnSpPr>
            <p:nvPr/>
          </p:nvCxnSpPr>
          <p:spPr>
            <a:xfrm rot="5400000">
              <a:off x="2781300" y="1790700"/>
              <a:ext cx="3810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20"/>
            <p:cNvGrpSpPr/>
            <p:nvPr/>
          </p:nvGrpSpPr>
          <p:grpSpPr>
            <a:xfrm>
              <a:off x="2057400" y="1447800"/>
              <a:ext cx="2819400" cy="1295400"/>
              <a:chOff x="2057400" y="1447800"/>
              <a:chExt cx="2819400" cy="12954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971800" y="1447800"/>
                <a:ext cx="6096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057400" y="2286000"/>
                <a:ext cx="6096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667000" y="2286000"/>
                <a:ext cx="6096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657600" y="2133600"/>
                <a:ext cx="6096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267200" y="2133600"/>
                <a:ext cx="6096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</a:p>
            </p:txBody>
          </p:sp>
          <p:cxnSp>
            <p:nvCxnSpPr>
              <p:cNvPr id="19" name="Straight Arrow Connector 18"/>
              <p:cNvCxnSpPr>
                <a:stCxn id="8" idx="2"/>
              </p:cNvCxnSpPr>
              <p:nvPr/>
            </p:nvCxnSpPr>
            <p:spPr>
              <a:xfrm rot="16200000" flipH="1">
                <a:off x="3695700" y="1485900"/>
                <a:ext cx="228600" cy="1066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>
            <a:off x="228600" y="2895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C: 4,8,13</a:t>
            </a:r>
          </a:p>
        </p:txBody>
      </p:sp>
      <p:grpSp>
        <p:nvGrpSpPr>
          <p:cNvPr id="16" name="Group 35"/>
          <p:cNvGrpSpPr/>
          <p:nvPr/>
        </p:nvGrpSpPr>
        <p:grpSpPr>
          <a:xfrm>
            <a:off x="533400" y="2971800"/>
            <a:ext cx="3962400" cy="1295400"/>
            <a:chOff x="533400" y="2971800"/>
            <a:chExt cx="3962400" cy="1295400"/>
          </a:xfrm>
        </p:grpSpPr>
        <p:grpSp>
          <p:nvGrpSpPr>
            <p:cNvPr id="18" name="Group 21"/>
            <p:cNvGrpSpPr/>
            <p:nvPr/>
          </p:nvGrpSpPr>
          <p:grpSpPr>
            <a:xfrm>
              <a:off x="533400" y="2971800"/>
              <a:ext cx="2819400" cy="1295400"/>
              <a:chOff x="2057400" y="1447800"/>
              <a:chExt cx="2819400" cy="12954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971800" y="1447800"/>
                <a:ext cx="6096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057400" y="2286000"/>
                <a:ext cx="6096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667000" y="2286000"/>
                <a:ext cx="6096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657600" y="2133600"/>
                <a:ext cx="6096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267200" y="2133600"/>
                <a:ext cx="6096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cxnSp>
            <p:nvCxnSpPr>
              <p:cNvPr id="28" name="Straight Arrow Connector 27"/>
              <p:cNvCxnSpPr>
                <a:stCxn id="23" idx="2"/>
              </p:cNvCxnSpPr>
              <p:nvPr/>
            </p:nvCxnSpPr>
            <p:spPr>
              <a:xfrm rot="16200000" flipH="1">
                <a:off x="3695700" y="1485900"/>
                <a:ext cx="228600" cy="1066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/>
            <p:cNvCxnSpPr/>
            <p:nvPr/>
          </p:nvCxnSpPr>
          <p:spPr>
            <a:xfrm rot="5400000">
              <a:off x="1257300" y="3314700"/>
              <a:ext cx="3810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3276600" y="36576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886200" y="36576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</p:grpSp>
      <p:grpSp>
        <p:nvGrpSpPr>
          <p:cNvPr id="21" name="Group 59"/>
          <p:cNvGrpSpPr/>
          <p:nvPr/>
        </p:nvGrpSpPr>
        <p:grpSpPr>
          <a:xfrm>
            <a:off x="609600" y="4572000"/>
            <a:ext cx="3962400" cy="1295400"/>
            <a:chOff x="609600" y="4572000"/>
            <a:chExt cx="3962400" cy="1295400"/>
          </a:xfrm>
        </p:grpSpPr>
        <p:grpSp>
          <p:nvGrpSpPr>
            <p:cNvPr id="22" name="Group 36"/>
            <p:cNvGrpSpPr/>
            <p:nvPr/>
          </p:nvGrpSpPr>
          <p:grpSpPr>
            <a:xfrm>
              <a:off x="609600" y="4572000"/>
              <a:ext cx="3962400" cy="1295400"/>
              <a:chOff x="533400" y="2971800"/>
              <a:chExt cx="3962400" cy="1295400"/>
            </a:xfrm>
          </p:grpSpPr>
          <p:grpSp>
            <p:nvGrpSpPr>
              <p:cNvPr id="32" name="Group 21"/>
              <p:cNvGrpSpPr/>
              <p:nvPr/>
            </p:nvGrpSpPr>
            <p:grpSpPr>
              <a:xfrm>
                <a:off x="533400" y="2971800"/>
                <a:ext cx="2819400" cy="1295400"/>
                <a:chOff x="2057400" y="1447800"/>
                <a:chExt cx="2819400" cy="12954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2971800" y="1447800"/>
                  <a:ext cx="609600" cy="457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6</a:t>
                  </a: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2057400" y="2286000"/>
                  <a:ext cx="609600" cy="457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2667000" y="2286000"/>
                  <a:ext cx="609600" cy="457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3657600" y="2133600"/>
                  <a:ext cx="609600" cy="457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7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4267200" y="2133600"/>
                  <a:ext cx="609600" cy="457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8</a:t>
                  </a:r>
                </a:p>
              </p:txBody>
            </p:sp>
            <p:cxnSp>
              <p:nvCxnSpPr>
                <p:cNvPr id="47" name="Straight Arrow Connector 46"/>
                <p:cNvCxnSpPr>
                  <a:stCxn id="42" idx="2"/>
                </p:cNvCxnSpPr>
                <p:nvPr/>
              </p:nvCxnSpPr>
              <p:spPr>
                <a:xfrm rot="16200000" flipH="1">
                  <a:off x="3695700" y="1485900"/>
                  <a:ext cx="228600" cy="10668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Straight Arrow Connector 38"/>
              <p:cNvCxnSpPr/>
              <p:nvPr/>
            </p:nvCxnSpPr>
            <p:spPr>
              <a:xfrm rot="5400000">
                <a:off x="1257300" y="3314700"/>
                <a:ext cx="381000" cy="609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/>
              <p:cNvSpPr/>
              <p:nvPr/>
            </p:nvSpPr>
            <p:spPr>
              <a:xfrm>
                <a:off x="3276600" y="3657600"/>
                <a:ext cx="6096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886200" y="3657600"/>
                <a:ext cx="6096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13</a:t>
                </a:r>
              </a:p>
            </p:txBody>
          </p:sp>
        </p:grpSp>
        <p:sp>
          <p:nvSpPr>
            <p:cNvPr id="59" name="Rectangle 58"/>
            <p:cNvSpPr/>
            <p:nvPr/>
          </p:nvSpPr>
          <p:spPr>
            <a:xfrm>
              <a:off x="2133600" y="4572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28600" y="4419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D:10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114800" y="685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E: 5,19,9,18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562600" y="53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638800" y="21336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248400" y="21336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rot="16200000" flipH="1">
            <a:off x="7048500" y="495300"/>
            <a:ext cx="228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5400000">
            <a:off x="5372100" y="876300"/>
            <a:ext cx="381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6705600" y="21336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9" name="Rectangle 68"/>
          <p:cNvSpPr/>
          <p:nvPr/>
        </p:nvSpPr>
        <p:spPr>
          <a:xfrm>
            <a:off x="7696200" y="1143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172200" y="5334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grpSp>
        <p:nvGrpSpPr>
          <p:cNvPr id="33" name="Group 77"/>
          <p:cNvGrpSpPr/>
          <p:nvPr/>
        </p:nvGrpSpPr>
        <p:grpSpPr>
          <a:xfrm>
            <a:off x="3429000" y="1447800"/>
            <a:ext cx="2438400" cy="457200"/>
            <a:chOff x="4114800" y="1524000"/>
            <a:chExt cx="2438400" cy="457200"/>
          </a:xfrm>
        </p:grpSpPr>
        <p:sp>
          <p:nvSpPr>
            <p:cNvPr id="71" name="Rectangle 70"/>
            <p:cNvSpPr/>
            <p:nvPr/>
          </p:nvSpPr>
          <p:spPr>
            <a:xfrm>
              <a:off x="4114800" y="15240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724400" y="15240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334000" y="15240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943600" y="15240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sp>
        <p:nvSpPr>
          <p:cNvPr id="79" name="Rectangle 78"/>
          <p:cNvSpPr/>
          <p:nvPr/>
        </p:nvSpPr>
        <p:spPr>
          <a:xfrm>
            <a:off x="1600200" y="3810000"/>
            <a:ext cx="38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676400" y="5410200"/>
            <a:ext cx="38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1" name="Rectangle 80"/>
          <p:cNvSpPr/>
          <p:nvPr/>
        </p:nvSpPr>
        <p:spPr>
          <a:xfrm>
            <a:off x="8229600" y="1143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83" name="Straight Arrow Connector 82"/>
          <p:cNvCxnSpPr>
            <a:endCxn id="74" idx="0"/>
          </p:cNvCxnSpPr>
          <p:nvPr/>
        </p:nvCxnSpPr>
        <p:spPr>
          <a:xfrm rot="16200000" flipH="1">
            <a:off x="5829300" y="1409700"/>
            <a:ext cx="1143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orion.lcg.ufrj.br/Dr.Dobbs/books/book3/133_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1" y="1905000"/>
            <a:ext cx="8012722" cy="4038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B+ Tree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 is variant of B tree. That is mainly used for implementing index sequential access of records.</a:t>
            </a:r>
          </a:p>
          <a:p>
            <a:r>
              <a:rPr lang="en-US" dirty="0"/>
              <a:t>B+ tree data records are only stored in the leafs node.</a:t>
            </a:r>
          </a:p>
          <a:p>
            <a:r>
              <a:rPr lang="en-US" dirty="0"/>
              <a:t>Internal nodes of B+ tree are only used for storing the key value.</a:t>
            </a:r>
          </a:p>
          <a:p>
            <a:r>
              <a:rPr lang="en-US" dirty="0"/>
              <a:t>If the target element is less than a key value then the search proceeds towards its left pointer.</a:t>
            </a:r>
          </a:p>
          <a:p>
            <a:r>
              <a:rPr lang="en-US" dirty="0"/>
              <a:t>If the target element is less than a key value then the search proceeds towards its right pointer.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2946" name="Picture 2" descr="http://www.cburch.com/cs/340/reading/btree/btree-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47800"/>
            <a:ext cx="7772400" cy="4457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B*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 * Tree is self balancing tree are data structure that most commonly used in database and file system for indexing purpose.</a:t>
            </a:r>
          </a:p>
          <a:p>
            <a:r>
              <a:rPr lang="en-US" dirty="0"/>
              <a:t>It is 2/3 full to fill two child nodes , then splitting into three nodes.</a:t>
            </a:r>
          </a:p>
          <a:p>
            <a:pPr>
              <a:buNone/>
            </a:pPr>
            <a:r>
              <a:rPr lang="en-US" dirty="0"/>
              <a:t>B* tree Properties:</a:t>
            </a:r>
          </a:p>
          <a:p>
            <a:r>
              <a:rPr lang="en-US" dirty="0"/>
              <a:t> Multiple data points in a single node.</a:t>
            </a:r>
          </a:p>
          <a:p>
            <a:r>
              <a:rPr lang="en-US" dirty="0"/>
              <a:t>Each node has a sorted list and points to the next node.</a:t>
            </a:r>
          </a:p>
          <a:p>
            <a:r>
              <a:rPr lang="en-US" dirty="0"/>
              <a:t>B+ tree is ½ of its maximum capacity while b* tree 2/3 of its max capacity. (</a:t>
            </a:r>
            <a:r>
              <a:rPr lang="en-US" dirty="0" err="1"/>
              <a:t>atleast</a:t>
            </a:r>
            <a:r>
              <a:rPr lang="en-US" dirty="0"/>
              <a:t> 2/3 full)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1D array is used for storing the node elements.</a:t>
            </a:r>
          </a:p>
          <a:p>
            <a:r>
              <a:rPr lang="en-US" dirty="0"/>
              <a:t>Following rules are applied while storing the node elements in array.</a:t>
            </a:r>
          </a:p>
          <a:p>
            <a:pPr>
              <a:buNone/>
            </a:pPr>
            <a:r>
              <a:rPr lang="en-US" dirty="0"/>
              <a:t>	1. the root node is stored at the first position in the array while its left and right child nodes are stored at the successive position.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binary tree the root, left child and right child can be easily identified by the formula:</a:t>
            </a:r>
          </a:p>
          <a:p>
            <a:endParaRPr lang="en-US" dirty="0"/>
          </a:p>
          <a:p>
            <a:r>
              <a:rPr lang="en-US" dirty="0"/>
              <a:t>If n=0, then its is the root node .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Left child =2n+1</a:t>
            </a:r>
          </a:p>
          <a:p>
            <a:r>
              <a:rPr lang="en-US" dirty="0"/>
              <a:t>Right child-2n+2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 node is repented with the help of the linked list node comprising of the following field.</a:t>
            </a:r>
          </a:p>
          <a:p>
            <a:r>
              <a:rPr lang="en-US" dirty="0"/>
              <a:t>1.INFO stores the value of the tree node</a:t>
            </a:r>
          </a:p>
          <a:p>
            <a:r>
              <a:rPr lang="en-US" dirty="0"/>
              <a:t>2LEFT stores a pointer to the left child.</a:t>
            </a:r>
          </a:p>
          <a:p>
            <a:r>
              <a:rPr lang="en-US" dirty="0"/>
              <a:t>3. RIGHT stores a pointer to the right child.</a:t>
            </a:r>
          </a:p>
          <a:p>
            <a:pPr>
              <a:buNone/>
            </a:pPr>
            <a:r>
              <a:rPr lang="en-US" dirty="0"/>
              <a:t>There is a special pointer that points at the root node.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Struct</a:t>
            </a:r>
            <a:r>
              <a:rPr lang="en-US" dirty="0"/>
              <a:t> tree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Int info;</a:t>
            </a:r>
          </a:p>
          <a:p>
            <a:r>
              <a:rPr lang="en-US" dirty="0"/>
              <a:t>Tree *right;</a:t>
            </a:r>
          </a:p>
          <a:p>
            <a:r>
              <a:rPr lang="en-US" dirty="0"/>
              <a:t>Tree *left;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Struct</a:t>
            </a:r>
            <a:r>
              <a:rPr lang="en-US" dirty="0"/>
              <a:t> tree *root;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binary tree is finite set of data elemets, which is either empty or consists of a single item called the root and two disjoint binary tree called left-</a:t>
            </a:r>
            <a:r>
              <a:rPr lang="en-US" dirty="0" err="1"/>
              <a:t>subtree</a:t>
            </a:r>
            <a:r>
              <a:rPr lang="en-US" dirty="0"/>
              <a:t> and right </a:t>
            </a:r>
            <a:r>
              <a:rPr lang="en-US" dirty="0" err="1"/>
              <a:t>subtree</a:t>
            </a:r>
            <a:r>
              <a:rPr lang="en-US" dirty="0"/>
              <a:t>.</a:t>
            </a:r>
          </a:p>
          <a:p>
            <a:r>
              <a:rPr lang="en-US" dirty="0"/>
              <a:t>Its node can have a maximum of degree of 2.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1751</Words>
  <Application>Microsoft Office PowerPoint</Application>
  <PresentationFormat>On-screen Show (4:3)</PresentationFormat>
  <Paragraphs>402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PowerPoint Presentation</vt:lpstr>
      <vt:lpstr>Tree </vt:lpstr>
      <vt:lpstr>Tree Terminology </vt:lpstr>
      <vt:lpstr>PowerPoint Presentation</vt:lpstr>
      <vt:lpstr>Array representation</vt:lpstr>
      <vt:lpstr>PowerPoint Presentation</vt:lpstr>
      <vt:lpstr>Linked list representation</vt:lpstr>
      <vt:lpstr>PowerPoint Presentation</vt:lpstr>
      <vt:lpstr>Binary Tree</vt:lpstr>
      <vt:lpstr>PowerPoint Presentation</vt:lpstr>
      <vt:lpstr>PowerPoint Presentation</vt:lpstr>
      <vt:lpstr>Strictly Binary Tree</vt:lpstr>
      <vt:lpstr>PowerPoint Presentation</vt:lpstr>
      <vt:lpstr>Complete Binary Tree</vt:lpstr>
      <vt:lpstr>PowerPoint Presentation</vt:lpstr>
      <vt:lpstr>Balanced Binary Tree </vt:lpstr>
      <vt:lpstr>PowerPoint Presentation</vt:lpstr>
      <vt:lpstr>Binary tree representation </vt:lpstr>
      <vt:lpstr>Binary Tree Traversal</vt:lpstr>
      <vt:lpstr>Preorder traversal</vt:lpstr>
      <vt:lpstr>Inorder Traversal</vt:lpstr>
      <vt:lpstr>Post Traversal</vt:lpstr>
      <vt:lpstr>Binary Search Tree</vt:lpstr>
      <vt:lpstr>PowerPoint Presentation</vt:lpstr>
      <vt:lpstr>12,34,5,1,15,6,7,0,13,4,53</vt:lpstr>
      <vt:lpstr>Tree variants</vt:lpstr>
      <vt:lpstr> Expression Tree </vt:lpstr>
      <vt:lpstr> (a+b)*(a-b/c) </vt:lpstr>
      <vt:lpstr> Threaded Binary tree </vt:lpstr>
      <vt:lpstr>PowerPoint Presentation</vt:lpstr>
      <vt:lpstr>PowerPoint Presentation</vt:lpstr>
      <vt:lpstr>PowerPoint Presentation</vt:lpstr>
      <vt:lpstr>Height Balanced tree(AVL)</vt:lpstr>
      <vt:lpstr> Height Balanced Tree </vt:lpstr>
      <vt:lpstr>PowerPoint Presentation</vt:lpstr>
      <vt:lpstr>Red-Black Tree</vt:lpstr>
      <vt:lpstr>PowerPoint Presentation</vt:lpstr>
      <vt:lpstr>Example</vt:lpstr>
      <vt:lpstr> M-way tree </vt:lpstr>
      <vt:lpstr>PowerPoint Presentation</vt:lpstr>
      <vt:lpstr>PowerPoint Presentation</vt:lpstr>
      <vt:lpstr> B tree </vt:lpstr>
      <vt:lpstr>PowerPoint Presentation</vt:lpstr>
      <vt:lpstr>PowerPoint Presentation</vt:lpstr>
      <vt:lpstr>PowerPoint Presentation</vt:lpstr>
      <vt:lpstr> B+ Tree </vt:lpstr>
      <vt:lpstr>PowerPoint Presentation</vt:lpstr>
      <vt:lpstr>B* Tree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Anubodh Jain</cp:lastModifiedBy>
  <cp:revision>2</cp:revision>
  <dcterms:created xsi:type="dcterms:W3CDTF">2006-08-16T00:00:00Z</dcterms:created>
  <dcterms:modified xsi:type="dcterms:W3CDTF">2022-11-03T06:06:22Z</dcterms:modified>
</cp:coreProperties>
</file>