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95" d="100"/>
          <a:sy n="95" d="100"/>
        </p:scale>
        <p:origin x="1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18:26:52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8027,'-9'88'0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18:29:26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1276 8027,'14'-85'0,"0"9"0,-10 53 0,3-2 0,2-2 0,2 1 0,3-8 0,2-4 0,2-1 0,2-1 0,0 1 0,-1 1 0,0 0 0,-1 6 0,0-2 0,0 3 0,-1 2 0,-2 5 0,-1 4 0,-1-1 0,0 0 0,1 1 0,0 2 0,1 0 0,-1-3 0,2 2 0,-2-4 0,1 2 0,1-2 0,0 1 0,1-2 0,0-1 0,0 2 0,-1-1 0,1 0 0,0 2 0,2 2 0,-2 1 0,1-1 0,2 0 0,2 0 0,-3 4 0,2-1 0,-2 1 0,2-1 0,0 3 0,-2 3 0,-1 1 0,-1 5 0,-1 2 0,0 2 0,-1 1 0,0 0 0,1 0 0,-2 1 0,1 2 0,0 2 0,0 4 0,1 3 0,-2 3 0,2 5 0,-2 4 0,1 1 0,1 1 0,0 0 0,1 0 0,0 4 0,0-1 0,-1 0 0,1-3 0,0 0 0,0 1 0,-1 2 0,1 0 0,0 3 0,0-3 0,-1 4 0,0-1 0,-1-1 0,0 0 0,0-1 0,-2-1 0,2-2 0,-3-2 0,1-2 0,0 2 0,-1-1 0,1-3 0,-1 0 0,1 1 0,0 1 0,0-1 0,1 2 0,-1-4 0,1 4 0,0-5 0,0 1 0,1 2 0,-1-2 0,2 1 0,-2-4 0,1 0 0,-1-3 0,2 3 0,-2-3 0,1 3 0,1 0 0,-1 0 0,0-3 0,2 6 0,1-3 0,0 3 0,-1-3 0,2 1 0,0 3 0,0-3 0,1 4 0,0-1 0,-1-3 0,1 3 0,-2-3 0,2 0 0,-3-1 0,2 1 0,-1-4 0,-2 1 0,2-3 0,-2 2 0,-1-3 0,0 1 0,-1-3 0,1 0 0,-1 0 0,0-1 0,-1 0 0,-1-2 0,1 1 0,-2-4 0,0 0 0,-1-3 0,0 0 0,-2 0 0,0 0 0,-1 0 0,1 0 0,-1 0 0,-1-5 0,0-4 0,0 0 0,0-2 0,0 0 0,-1 0 0,0 0 0,3-4 0,-1 3 0,-1-3 0,1 0 0,0 2 0,2-2 0,-1 1 0,1-4 0,-1 1 0,0-1 0,1 1 0,-1-1 0,1 2 0,1 1 0,-1-1 0,2 1 0,-1-2 0,1 0 0,-1 0 0,1-1 0,0 1 0,2-1 0,-1 1 0,-1-1 0,1 1 0,0-1 0,0 3 0,0-3 0,1 6 0,-2-6 0,0 4 0,-1-1 0,1 1 0,-1 3 0,-1 1 0,-1-2 0,-1 3 0,0 3 0,1 0 0,-1 1 0,0-1 0,0-1 0,2 1 0,-1 1 0,1-1 0,-1 0 0,0-3 0,1 4 0,1-1 0,0 0 0,1-3 0,3 1 0,-1 3 0,1-3 0,-1 2 0,1 1 0,1-1 0,0 3 0,1-2 0,0 2 0,-1-3 0,0 3 0,1-3 0,-2 4 0,1-1 0,0 2 0,0 1 0,2 0 0,-2 0 0,1 0 0,1 0 0,-2 0 0,2 0 0,-2 0 0,-1 4 0,0 2 0,-1 2 0,0 0 0,0 1 0,-1 0 0,1 0 0,-1-1 0,0 1 0,-1 0 0,0 3 0,2-1 0,-1 4 0,1-4 0,-1 4 0,-1-3 0,1 2 0,-1-2 0,0 1 0,0-2 0,0-1 0,0 2 0,1-2 0,0 2 0,0-1 0,2 3 0,0 0 0,1 0 0,0 5 0,2-5 0,0 5 0,1-5 0,0 3 0,1 0 0,-3 1 0,1-1 0,0 1 0,-2-4 0,1 1 0,-3-4 0,1 0 0,1 2 0,-1-2 0,1 1 0,-1-3 0,1 0 0,-2-1 0,1 1 0,0 0 0,0-3 0,0 0 0,0-3 0,0 2 0,0-3 0,1 1 0,-1 1 0,2-1 0,-3 1 0,1-1 0,-1-2 0,0 2 0,-2 1 0,0-2 0,0 1 0,0-3 0,1 1 0,-2 1 0,1 1 0,0 0 0,2-3 0,-1 0 0,1 0 0,-1 0 0,1 0 0,1 0 0,0 0 0,2 0 0,-1 0 0,0 0 0,1 0 0,-3 0 0,1 0 0,-1 0 0,0 0 0,-1-1 0,-1-2 0,0-2 0,-1-3 0,-2-1 0,2 0 0,-1 0 0,-1 1 0,1-4 0,1 0 0,-1-2 0,1 2 0,-1-1 0,-1 2 0,2 0 0,0-3 0,-1-2 0,0 3 0,-1-3 0,1 2 0,1 1 0,-1-4 0,1 3 0,0-3 0,0 0 0,-1-1 0,0 1 0,1 2 0,-1 1 0,3-1 0,-3-2 0,3 0 0,-3 2 0,2 0 0,-1 3 0,1-2 0,-1 2 0,0 0 0,-1 4 0,0-1 0,1 0 0,0-1 0,0-1 0,-1 1 0,1-2 0,1 3 0,0 0 0,-1 0 0,2 0 0,-1-2 0,1-1 0,0 0 0,-1 3 0,0-3 0,2 2 0,-1-1 0,1-3 0,-1 0 0,1 0 0,0-1 0,-1 1 0,1-4 0,-1 0 0,-1-2 0,1 4 0,-1-1 0,1 2 0,-1 0 0,-1 2 0,-1 1 0,-1 5 0,1-1 0,-1 1 0,0-2 0,0 4 0,-1 2 0,1-1 0,-3 2 0,1-1 0,0 3 0,-1 0 0,0 0 0,0 0 0,1 0 0,0 0 0,1 0 0,1 0 0,-2 0 0,0 0 0,1 4 0,2 1 0,-1 3 0,2 1 0,-1 0 0,1-1 0,0 1 0,0 0 0,1-3 0,-1-1 0,0 1 0,0 3 0,-1 0 0,3-1 0,-2-2 0,1 0 0,1 0 0,-2 3 0,0-1 0,0 1 0,-1 0 0,1 0 0,0-1 0,0 1 0,-1 0 0,0 0 0,0-1 0,0 1 0,0 0 0,1 0 0,-1-1 0,-1 1 0,1 1 0,-1 1 0,1-1 0,-1 2 0,0-3 0,1 0 0,-1 0 0,1 3 0,1-1 0,-1 1 0,0-3 0,0-1 0,-2 1 0,1 0 0,-1 0 0,1-1 0,0 1 0,0 0 0,1 0 0,-1-1 0,1 1 0,-2 0 0,0 0 0,0-1 0,1 1 0,0 0 0,1 0 0,1-1 0,-1 1 0,1 0 0,-1 0 0,-1-1 0,0 1 0,2 0 0,0-1 0,0 0 0,0-2 0,-1 2 0,2-2 0,-1 1 0,2 2 0,-1 0 0,1 0 0,-1-1 0,1 1 0,-1 0 0,2 0 0,-1-1 0,1 1 0,-1 0 0,0 0 0,0-1 0,0 1 0,-1 0 0,0 0 0,0 3 0,-1-2 0,1 1 0,-2-1 0,1-1 0,0 0 0,0-1 0,0-2 0,-2 0 0,0-4 0,0 1 0,-1-2 0,3-1 0,0 0 0,-1 0 0,0 0 0,2 0 0,-1 0 0,-1 0 0,2 0 0,-1-1 0,1-2 0,-1-1 0,-1-2 0,2-2 0,-2 3 0,1 0 0,-3-1 0,0 3 0,-1-3 0,-1 3 0,0-2 0,-1 3 0,0-2 0,0 4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2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2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94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6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8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6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7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5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D270-C027-DC48-BC8C-9CAE970CC49D}" type="datetimeFigureOut">
              <a:rPr kumimoji="1" lang="ja-JP" altLang="en-US" smtClean="0"/>
              <a:t>2019/4/27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C2AB-CBD4-3248-B670-90C7F4133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20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623A3AB-2A21-CC4C-A364-C7CD7CD36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9" t="7985" r="28488" b="5853"/>
          <a:stretch/>
        </p:blipFill>
        <p:spPr>
          <a:xfrm>
            <a:off x="1868850" y="2401688"/>
            <a:ext cx="1744205" cy="34191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280CBB0-9A59-BA4C-A102-08A00C76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5442">
            <a:off x="3037231" y="2717561"/>
            <a:ext cx="3337014" cy="65071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3F8EB6-B205-6F43-98D4-39D0E4607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9" t="7985" r="28488" b="5853"/>
          <a:stretch/>
        </p:blipFill>
        <p:spPr>
          <a:xfrm rot="21021879">
            <a:off x="3587708" y="3779456"/>
            <a:ext cx="2236059" cy="43833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65E991-3156-EC46-960A-F310476C557C}"/>
              </a:ext>
            </a:extLst>
          </p:cNvPr>
          <p:cNvSpPr txBox="1"/>
          <p:nvPr/>
        </p:nvSpPr>
        <p:spPr>
          <a:xfrm rot="2019276">
            <a:off x="3645651" y="7435531"/>
            <a:ext cx="174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L</a:t>
            </a:r>
            <a:r>
              <a:rPr kumimoji="1" lang="ja-JP" altLang="en-US" sz="3600">
                <a:solidFill>
                  <a:srgbClr val="FF0000"/>
                </a:solidFill>
              </a:rPr>
              <a:t>♡</a:t>
            </a:r>
            <a:r>
              <a:rPr kumimoji="1" lang="en-US" altLang="ja-JP" sz="3600" dirty="0">
                <a:solidFill>
                  <a:srgbClr val="FF0000"/>
                </a:solidFill>
              </a:rPr>
              <a:t>Y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517C5B88-8A6E-6E4E-A83A-FBC4AB40ED56}"/>
                  </a:ext>
                </a:extLst>
              </p14:cNvPr>
              <p14:cNvContentPartPr/>
              <p14:nvPr/>
            </p14:nvContentPartPr>
            <p14:xfrm>
              <a:off x="3229369" y="4111285"/>
              <a:ext cx="3600" cy="3168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517C5B88-8A6E-6E4E-A83A-FBC4AB40ED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3889" y="4096165"/>
                <a:ext cx="34200" cy="622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グラフィックス 10" descr="月">
            <a:extLst>
              <a:ext uri="{FF2B5EF4-FFF2-40B4-BE49-F238E27FC236}">
                <a16:creationId xmlns:a16="http://schemas.microsoft.com/office/drawing/2014/main" id="{4837C1CE-B8DF-B243-9D3B-14D644B5F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2564" y="3846157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星">
            <a:extLst>
              <a:ext uri="{FF2B5EF4-FFF2-40B4-BE49-F238E27FC236}">
                <a16:creationId xmlns:a16="http://schemas.microsoft.com/office/drawing/2014/main" id="{964D43CA-3B68-6844-B139-7137EBC12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4694" y="4434151"/>
            <a:ext cx="663469" cy="663469"/>
          </a:xfrm>
          <a:prstGeom prst="rect">
            <a:avLst/>
          </a:prstGeom>
        </p:spPr>
      </p:pic>
      <p:pic>
        <p:nvPicPr>
          <p:cNvPr id="15" name="グラフィックス 14" descr="星">
            <a:extLst>
              <a:ext uri="{FF2B5EF4-FFF2-40B4-BE49-F238E27FC236}">
                <a16:creationId xmlns:a16="http://schemas.microsoft.com/office/drawing/2014/main" id="{E8D2FA61-EFB1-2040-8068-0A54CE390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320385">
            <a:off x="4261069" y="4691591"/>
            <a:ext cx="812057" cy="812057"/>
          </a:xfrm>
          <a:prstGeom prst="rect">
            <a:avLst/>
          </a:prstGeom>
        </p:spPr>
      </p:pic>
      <p:pic>
        <p:nvPicPr>
          <p:cNvPr id="17" name="グラフィックス 16" descr="男性と女性">
            <a:extLst>
              <a:ext uri="{FF2B5EF4-FFF2-40B4-BE49-F238E27FC236}">
                <a16:creationId xmlns:a16="http://schemas.microsoft.com/office/drawing/2014/main" id="{5E31E751-F3C2-0B4B-9624-2005B58B9D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5237" y="600811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F28EEE44-B26D-A84A-9220-EAD7E99755BD}"/>
                  </a:ext>
                </a:extLst>
              </p14:cNvPr>
              <p14:cNvContentPartPr/>
              <p14:nvPr/>
            </p14:nvContentPartPr>
            <p14:xfrm>
              <a:off x="3544267" y="5484063"/>
              <a:ext cx="2245659" cy="588960"/>
            </p14:xfrm>
          </p:contentPart>
        </mc:Choice>
        <mc:Fallback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F28EEE44-B26D-A84A-9220-EAD7E99755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8787" y="5468583"/>
                <a:ext cx="2276259" cy="6192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5DADE61-CC22-714B-A7CE-74210842B365}"/>
              </a:ext>
            </a:extLst>
          </p:cNvPr>
          <p:cNvCxnSpPr/>
          <p:nvPr/>
        </p:nvCxnSpPr>
        <p:spPr>
          <a:xfrm flipV="1">
            <a:off x="3765176" y="6669741"/>
            <a:ext cx="2191871" cy="2527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AD7806-86A2-5540-921B-3E016F7768EC}"/>
              </a:ext>
            </a:extLst>
          </p:cNvPr>
          <p:cNvSpPr txBox="1"/>
          <p:nvPr/>
        </p:nvSpPr>
        <p:spPr>
          <a:xfrm>
            <a:off x="0" y="23967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デコレーションしたけど，なんかしっくりこないなぁ</a:t>
            </a:r>
            <a:r>
              <a:rPr kumimoji="1" lang="en-US" altLang="ja-JP" dirty="0"/>
              <a:t>〜</a:t>
            </a:r>
          </a:p>
          <a:p>
            <a:r>
              <a:rPr kumimoji="1" lang="ja-JP" altLang="en-US"/>
              <a:t>でも，シール剥がせないし文字消せないし・・・</a:t>
            </a:r>
            <a:endParaRPr kumimoji="1" lang="en-US" altLang="ja-JP" dirty="0"/>
          </a:p>
          <a:p>
            <a:r>
              <a:rPr kumimoji="1" lang="ja-JP" altLang="en-US" sz="2400">
                <a:solidFill>
                  <a:srgbClr val="FF0000"/>
                </a:solidFill>
              </a:rPr>
              <a:t>そんな，モヤモヤを解決？！！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8AABBBC4-5758-4547-9AB7-5F4DECB28A31}"/>
              </a:ext>
            </a:extLst>
          </p:cNvPr>
          <p:cNvSpPr/>
          <p:nvPr/>
        </p:nvSpPr>
        <p:spPr>
          <a:xfrm>
            <a:off x="69840" y="4760557"/>
            <a:ext cx="3089519" cy="3119419"/>
          </a:xfrm>
          <a:prstGeom prst="wedgeEllipseCallout">
            <a:avLst>
              <a:gd name="adj1" fmla="val 74661"/>
              <a:gd name="adj2" fmla="val -1904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u="sng">
                <a:solidFill>
                  <a:schemeClr val="tx1"/>
                </a:solidFill>
              </a:rPr>
              <a:t>アプリの概要：</a:t>
            </a:r>
            <a:endParaRPr kumimoji="1" lang="en-US" altLang="ja-JP" sz="2000" b="1" u="sng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u="sng">
                <a:solidFill>
                  <a:srgbClr val="00B050"/>
                </a:solidFill>
              </a:rPr>
              <a:t>実物のものを見ながら文字やシール，</a:t>
            </a:r>
            <a:endParaRPr kumimoji="1" lang="en-US" altLang="ja-JP" sz="2000" b="1" u="sng" dirty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2000" b="1" u="sng">
                <a:solidFill>
                  <a:srgbClr val="00B050"/>
                </a:solidFill>
              </a:rPr>
              <a:t>画像の配置を</a:t>
            </a:r>
            <a:endParaRPr kumimoji="1" lang="en-US" altLang="ja-JP" sz="2000" b="1" u="sng" dirty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2000" b="1" u="sng">
                <a:solidFill>
                  <a:srgbClr val="00B050"/>
                </a:solidFill>
              </a:rPr>
              <a:t>確認！！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781B4-B1A1-F44E-A248-FF3FBE11350B}"/>
              </a:ext>
            </a:extLst>
          </p:cNvPr>
          <p:cNvSpPr txBox="1"/>
          <p:nvPr/>
        </p:nvSpPr>
        <p:spPr>
          <a:xfrm>
            <a:off x="98018" y="7941365"/>
            <a:ext cx="3146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・文字や画像の配置はもちろん，大きさ，傾き，色も変更できるようにする．</a:t>
            </a:r>
            <a:endParaRPr kumimoji="1" lang="en-US" altLang="ja-JP" dirty="0"/>
          </a:p>
          <a:p>
            <a:r>
              <a:rPr kumimoji="1" lang="ja-JP" altLang="en-US"/>
              <a:t>・物の形を認識して，配置の補助をするようにしたい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D34FFE-7172-0B44-8BB0-0554BCB2F6E1}"/>
              </a:ext>
            </a:extLst>
          </p:cNvPr>
          <p:cNvSpPr txBox="1"/>
          <p:nvPr/>
        </p:nvSpPr>
        <p:spPr>
          <a:xfrm>
            <a:off x="0" y="149574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00B050"/>
                </a:solidFill>
              </a:rPr>
              <a:t>AR</a:t>
            </a:r>
            <a:r>
              <a:rPr kumimoji="1" lang="ja-JP" altLang="en-US" sz="2800" b="1">
                <a:solidFill>
                  <a:srgbClr val="00B050"/>
                </a:solidFill>
              </a:rPr>
              <a:t>でデコ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〜</a:t>
            </a:r>
            <a:r>
              <a:rPr kumimoji="1" lang="ja-JP" altLang="en-US" sz="2800" b="1">
                <a:solidFill>
                  <a:srgbClr val="00B050"/>
                </a:solidFill>
              </a:rPr>
              <a:t>失敗なしのデコを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〜</a:t>
            </a:r>
            <a:endParaRPr kumimoji="1" lang="ja-JP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98</Words>
  <Application>Microsoft Macintosh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森大樹</dc:creator>
  <cp:lastModifiedBy>森大樹</cp:lastModifiedBy>
  <cp:revision>4</cp:revision>
  <cp:lastPrinted>2019-04-26T18:47:16Z</cp:lastPrinted>
  <dcterms:created xsi:type="dcterms:W3CDTF">2019-04-26T18:12:03Z</dcterms:created>
  <dcterms:modified xsi:type="dcterms:W3CDTF">2019-04-26T18:48:42Z</dcterms:modified>
</cp:coreProperties>
</file>