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4559" autoAdjust="0"/>
    <p:restoredTop sz="86380" autoAdjust="0"/>
  </p:normalViewPr>
  <p:slideViewPr>
    <p:cSldViewPr>
      <p:cViewPr varScale="1">
        <p:scale>
          <a:sx n="73" d="100"/>
          <a:sy n="73" d="100"/>
        </p:scale>
        <p:origin x="-1194" y="-102"/>
      </p:cViewPr>
      <p:guideLst>
        <p:guide orient="horz" pos="2160"/>
        <p:guide pos="2880"/>
      </p:guideLst>
    </p:cSldViewPr>
  </p:slideViewPr>
  <p:outlineViewPr>
    <p:cViewPr>
      <p:scale>
        <a:sx n="33" d="100"/>
        <a:sy n="33" d="100"/>
      </p:scale>
      <p:origin x="246" y="179538"/>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9/9/2025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9/9/2025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t>
            </a:r>
            <a:endParaRPr lang="en-US" dirty="0"/>
          </a:p>
        </p:txBody>
      </p:sp>
      <p:sp>
        <p:nvSpPr>
          <p:cNvPr id="3" name="Subtitle 2"/>
          <p:cNvSpPr>
            <a:spLocks noGrp="1"/>
          </p:cNvSpPr>
          <p:nvPr>
            <p:ph type="subTitle" idx="1"/>
          </p:nvPr>
        </p:nvSpPr>
        <p:spPr>
          <a:xfrm>
            <a:off x="304800" y="1371600"/>
            <a:ext cx="8839200" cy="3048000"/>
          </a:xfrm>
        </p:spPr>
        <p:txBody>
          <a:bodyPr>
            <a:normAutofit/>
          </a:bodyPr>
          <a:lstStyle/>
          <a:p>
            <a:pPr algn="l"/>
            <a:r>
              <a:rPr lang="en-US" b="1" dirty="0" smtClean="0"/>
              <a:t>STUDENT NAME </a:t>
            </a:r>
            <a:r>
              <a:rPr lang="en-US" dirty="0" smtClean="0"/>
              <a:t>: MAGESH M</a:t>
            </a:r>
          </a:p>
          <a:p>
            <a:pPr algn="l"/>
            <a:r>
              <a:rPr lang="en-US" dirty="0" smtClean="0"/>
              <a:t> </a:t>
            </a:r>
            <a:r>
              <a:rPr lang="en-US" b="1" dirty="0" smtClean="0"/>
              <a:t>REGISTER NO AND NMID </a:t>
            </a:r>
            <a:r>
              <a:rPr lang="en-US" smtClean="0"/>
              <a:t>: </a:t>
            </a:r>
            <a:r>
              <a:rPr lang="en-US" smtClean="0"/>
              <a:t>31024U18028 &amp; </a:t>
            </a:r>
            <a:r>
              <a:rPr lang="en-US" dirty="0" smtClean="0"/>
              <a:t>auttvu31024u18118</a:t>
            </a:r>
          </a:p>
          <a:p>
            <a:pPr algn="l"/>
            <a:r>
              <a:rPr lang="en-US" b="1" dirty="0" smtClean="0"/>
              <a:t> DEPARTMENT </a:t>
            </a:r>
            <a:r>
              <a:rPr lang="en-US" dirty="0" smtClean="0"/>
              <a:t>: BSC,CS</a:t>
            </a:r>
          </a:p>
          <a:p>
            <a:pPr algn="l"/>
            <a:r>
              <a:rPr lang="en-US" b="1" dirty="0" smtClean="0"/>
              <a:t> COLLEGE </a:t>
            </a:r>
            <a:r>
              <a:rPr lang="en-US" dirty="0" smtClean="0"/>
              <a:t>: GTM COLLEGE / THIRUVALLUVAR UNIVERSITY</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code.png"/>
          <p:cNvPicPr>
            <a:picLocks noChangeAspect="1"/>
          </p:cNvPicPr>
          <p:nvPr/>
        </p:nvPicPr>
        <p:blipFill>
          <a:blip r:embed="rId2" cstate="print"/>
          <a:stretch>
            <a:fillRect/>
          </a:stretch>
        </p:blipFill>
        <p:spPr>
          <a:xfrm>
            <a:off x="152400" y="1219200"/>
            <a:ext cx="8812060" cy="47509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TITEL</a:t>
            </a:r>
            <a:endParaRPr lang="en-US" dirty="0"/>
          </a:p>
        </p:txBody>
      </p:sp>
      <p:sp>
        <p:nvSpPr>
          <p:cNvPr id="3" name="Content Placeholder 2"/>
          <p:cNvSpPr>
            <a:spLocks noGrp="1"/>
          </p:cNvSpPr>
          <p:nvPr>
            <p:ph idx="1"/>
          </p:nvPr>
        </p:nvSpPr>
        <p:spPr>
          <a:xfrm>
            <a:off x="990600" y="2286000"/>
            <a:ext cx="7543800" cy="3581400"/>
          </a:xfrm>
        </p:spPr>
        <p:txBody>
          <a:bodyPr>
            <a:normAutofit/>
          </a:bodyPr>
          <a:lstStyle/>
          <a:p>
            <a:r>
              <a:rPr lang="en-US" sz="5400" b="1" dirty="0" smtClean="0"/>
              <a:t>ARTIFICIAL                                                   </a:t>
            </a:r>
          </a:p>
          <a:p>
            <a:pPr>
              <a:buNone/>
            </a:pPr>
            <a:r>
              <a:rPr lang="en-US" sz="5400" b="1" dirty="0" smtClean="0"/>
              <a:t>      INTELLIGENCE</a:t>
            </a:r>
            <a:endParaRPr lang="en-US" sz="54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353312"/>
          </a:xfrm>
        </p:spPr>
        <p:txBody>
          <a:bodyPr>
            <a:normAutofit fontScale="90000"/>
          </a:bodyPr>
          <a:lstStyle/>
          <a:p>
            <a:r>
              <a:rPr lang="en-US" dirty="0" smtClean="0"/>
              <a:t>AGEND </a:t>
            </a:r>
            <a:br>
              <a:rPr lang="en-US" dirty="0" smtClean="0"/>
            </a:br>
            <a:r>
              <a:rPr lang="en-US" dirty="0" smtClean="0"/>
              <a:t>A</a:t>
            </a:r>
            <a:endParaRPr lang="en-US" dirty="0"/>
          </a:p>
        </p:txBody>
      </p:sp>
      <p:sp>
        <p:nvSpPr>
          <p:cNvPr id="3" name="Content Placeholder 2"/>
          <p:cNvSpPr>
            <a:spLocks noGrp="1"/>
          </p:cNvSpPr>
          <p:nvPr>
            <p:ph idx="1"/>
          </p:nvPr>
        </p:nvSpPr>
        <p:spPr>
          <a:xfrm>
            <a:off x="1447800" y="1600200"/>
            <a:ext cx="7239000" cy="4724400"/>
          </a:xfrm>
        </p:spPr>
        <p:txBody>
          <a:bodyPr/>
          <a:lstStyle/>
          <a:p>
            <a:pPr>
              <a:buNone/>
            </a:pPr>
            <a:r>
              <a:rPr lang="en-US" dirty="0" smtClean="0"/>
              <a:t> 1.Problem statement </a:t>
            </a:r>
          </a:p>
          <a:p>
            <a:pPr>
              <a:buNone/>
            </a:pPr>
            <a:r>
              <a:rPr lang="en-US" dirty="0" smtClean="0"/>
              <a:t>2.Project overview</a:t>
            </a:r>
          </a:p>
          <a:p>
            <a:pPr>
              <a:buNone/>
            </a:pPr>
            <a:r>
              <a:rPr lang="en-US" dirty="0" smtClean="0"/>
              <a:t> 3.End user</a:t>
            </a:r>
          </a:p>
          <a:p>
            <a:pPr>
              <a:buNone/>
            </a:pPr>
            <a:r>
              <a:rPr lang="en-US" dirty="0" smtClean="0"/>
              <a:t> 4.Tools and technology</a:t>
            </a:r>
          </a:p>
          <a:p>
            <a:pPr>
              <a:buNone/>
            </a:pPr>
            <a:r>
              <a:rPr lang="en-US" dirty="0" smtClean="0"/>
              <a:t> 5.Portfolio design and layout</a:t>
            </a:r>
          </a:p>
          <a:p>
            <a:pPr>
              <a:buNone/>
            </a:pPr>
            <a:r>
              <a:rPr lang="en-US" dirty="0" smtClean="0"/>
              <a:t> 6.Features and functionality </a:t>
            </a:r>
          </a:p>
          <a:p>
            <a:pPr>
              <a:buNone/>
            </a:pPr>
            <a:r>
              <a:rPr lang="en-US" dirty="0" smtClean="0"/>
              <a:t>7.Results and screenshots </a:t>
            </a:r>
          </a:p>
          <a:p>
            <a:pPr>
              <a:buNone/>
            </a:pPr>
            <a:r>
              <a:rPr lang="en-US" dirty="0" smtClean="0"/>
              <a:t>8.Conclusion</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STATMENT</a:t>
            </a:r>
            <a:endParaRPr lang="en-US" dirty="0"/>
          </a:p>
        </p:txBody>
      </p:sp>
      <p:sp>
        <p:nvSpPr>
          <p:cNvPr id="3" name="Content Placeholder 2"/>
          <p:cNvSpPr>
            <a:spLocks noGrp="1"/>
          </p:cNvSpPr>
          <p:nvPr>
            <p:ph idx="1"/>
          </p:nvPr>
        </p:nvSpPr>
        <p:spPr>
          <a:xfrm>
            <a:off x="533400" y="2438400"/>
            <a:ext cx="8229600" cy="3962400"/>
          </a:xfrm>
        </p:spPr>
        <p:txBody>
          <a:bodyPr/>
          <a:lstStyle/>
          <a:p>
            <a:r>
              <a:rPr lang="en-US" dirty="0" smtClean="0"/>
              <a:t>Traditional learning systems often follow a one-</a:t>
            </a:r>
            <a:r>
              <a:rPr lang="en-US" dirty="0" err="1" smtClean="0"/>
              <a:t>sizefits</a:t>
            </a:r>
            <a:r>
              <a:rPr lang="en-US" dirty="0" smtClean="0"/>
              <a:t>-all approach, failing to cater to individual </a:t>
            </a:r>
            <a:r>
              <a:rPr lang="en-US" dirty="0" err="1" smtClean="0"/>
              <a:t>studentneeds</a:t>
            </a:r>
            <a:r>
              <a:rPr lang="en-US" dirty="0" smtClean="0"/>
              <a:t>, learning styles, and paces. This can lead to disengagement, poor performance, and a lack of motivation among students.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OVERVIWE</a:t>
            </a:r>
            <a:endParaRPr lang="en-US" dirty="0"/>
          </a:p>
        </p:txBody>
      </p:sp>
      <p:sp>
        <p:nvSpPr>
          <p:cNvPr id="3" name="Content Placeholder 2"/>
          <p:cNvSpPr>
            <a:spLocks noGrp="1"/>
          </p:cNvSpPr>
          <p:nvPr>
            <p:ph idx="1"/>
          </p:nvPr>
        </p:nvSpPr>
        <p:spPr>
          <a:xfrm>
            <a:off x="457200" y="2209800"/>
            <a:ext cx="8229600" cy="4114800"/>
          </a:xfrm>
        </p:spPr>
        <p:txBody>
          <a:bodyPr/>
          <a:lstStyle/>
          <a:p>
            <a:r>
              <a:rPr lang="en-US" dirty="0" smtClean="0"/>
              <a:t>Project Overview: The AI-Powered Personalized Learning Platform is designed to </a:t>
            </a:r>
            <a:r>
              <a:rPr lang="en-US" dirty="0" err="1" smtClean="0"/>
              <a:t>createadaptive</a:t>
            </a:r>
            <a:r>
              <a:rPr lang="en-US" dirty="0" smtClean="0"/>
              <a:t> learning experiences for students. By leveraging artificial intelligence, the platform analyzes user data and customizes the learning content, pace, and style to fit each student's unique needs. This project aims to improve student engagement, retention, and performance through personalized learning paths.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END USER</a:t>
            </a:r>
            <a:endParaRPr lang="en-US" dirty="0"/>
          </a:p>
        </p:txBody>
      </p:sp>
      <p:sp>
        <p:nvSpPr>
          <p:cNvPr id="3" name="Content Placeholder 2"/>
          <p:cNvSpPr>
            <a:spLocks noGrp="1"/>
          </p:cNvSpPr>
          <p:nvPr>
            <p:ph idx="1"/>
          </p:nvPr>
        </p:nvSpPr>
        <p:spPr>
          <a:xfrm>
            <a:off x="457200" y="2438400"/>
            <a:ext cx="8229600" cy="3886200"/>
          </a:xfrm>
        </p:spPr>
        <p:txBody>
          <a:bodyPr/>
          <a:lstStyle/>
          <a:p>
            <a:r>
              <a:rPr lang="en-US" dirty="0" smtClean="0"/>
              <a:t>The primary end users of this platform are: - *Students:* Who will benefit from personalized learning experiences tailored to their strengths, weaknesses, and learning preferences. - *Educators:* Who can track student progress, identify areas of improvement, and provide targeted support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TOOLS AND TECHNOLOGY</a:t>
            </a:r>
            <a:endParaRPr lang="en-US" dirty="0"/>
          </a:p>
        </p:txBody>
      </p:sp>
      <p:sp>
        <p:nvSpPr>
          <p:cNvPr id="3" name="Content Placeholder 2"/>
          <p:cNvSpPr>
            <a:spLocks noGrp="1"/>
          </p:cNvSpPr>
          <p:nvPr>
            <p:ph idx="1"/>
          </p:nvPr>
        </p:nvSpPr>
        <p:spPr/>
        <p:txBody>
          <a:bodyPr/>
          <a:lstStyle/>
          <a:p>
            <a:r>
              <a:rPr lang="en-US" dirty="0" smtClean="0"/>
              <a:t>- *Frontend:* React.js for building a responsive and interactive user interface.</a:t>
            </a:r>
          </a:p>
          <a:p>
            <a:r>
              <a:rPr lang="en-US" dirty="0" smtClean="0"/>
              <a:t> - *Backend:* Node.js with Express.js for handling server-side logic and API integration.</a:t>
            </a:r>
          </a:p>
          <a:p>
            <a:r>
              <a:rPr lang="en-US" dirty="0" smtClean="0"/>
              <a:t> - *AI/ML:* </a:t>
            </a:r>
            <a:r>
              <a:rPr lang="en-US" dirty="0" err="1" smtClean="0"/>
              <a:t>TensorFlow</a:t>
            </a:r>
            <a:r>
              <a:rPr lang="en-US" dirty="0" smtClean="0"/>
              <a:t> or </a:t>
            </a:r>
            <a:r>
              <a:rPr lang="en-US" dirty="0" err="1" smtClean="0"/>
              <a:t>PyTorch</a:t>
            </a:r>
            <a:r>
              <a:rPr lang="en-US" dirty="0" smtClean="0"/>
              <a:t> for developing the recommendation system and predictive analytics.</a:t>
            </a:r>
          </a:p>
          <a:p>
            <a:r>
              <a:rPr lang="en-US" dirty="0" smtClean="0"/>
              <a:t> - *Database:* </a:t>
            </a:r>
            <a:r>
              <a:rPr lang="en-US" dirty="0" err="1" smtClean="0"/>
              <a:t>MongoDB</a:t>
            </a:r>
            <a:r>
              <a:rPr lang="en-US" dirty="0" smtClean="0"/>
              <a:t> for storing user data, learning content, and </a:t>
            </a:r>
            <a:r>
              <a:rPr lang="en-US" dirty="0" err="1" smtClean="0"/>
              <a:t>progresstracking</a:t>
            </a:r>
            <a:r>
              <a:rPr lang="en-US" dirty="0" smtClean="0"/>
              <a:t>.</a:t>
            </a:r>
          </a:p>
          <a:p>
            <a:r>
              <a:rPr lang="en-US" dirty="0" smtClean="0"/>
              <a:t> - *Deployment:* Cloud platforms like AWS or Google Cloud for scalability and reliability.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PORTFOLIO DESIGN AND LAYOUT</a:t>
            </a:r>
            <a:endParaRPr lang="en-US" dirty="0"/>
          </a:p>
        </p:txBody>
      </p:sp>
      <p:sp>
        <p:nvSpPr>
          <p:cNvPr id="3" name="Content Placeholder 2"/>
          <p:cNvSpPr>
            <a:spLocks noGrp="1"/>
          </p:cNvSpPr>
          <p:nvPr>
            <p:ph idx="1"/>
          </p:nvPr>
        </p:nvSpPr>
        <p:spPr/>
        <p:txBody>
          <a:bodyPr>
            <a:normAutofit fontScale="92500"/>
          </a:bodyPr>
          <a:lstStyle/>
          <a:p>
            <a:r>
              <a:rPr lang="en-US" dirty="0" smtClean="0"/>
              <a:t>- *Improved Student Engagement:* Personalized learning experiences lead to higher engagement and motivation</a:t>
            </a:r>
          </a:p>
          <a:p>
            <a:r>
              <a:rPr lang="en-US" dirty="0" smtClean="0"/>
              <a:t>. - *Enhanced Performance:* Targeted learning paths result in better student outcomes and retention.</a:t>
            </a:r>
          </a:p>
          <a:p>
            <a:r>
              <a:rPr lang="en-US" dirty="0" smtClean="0"/>
              <a:t> - *Educator Insights:* Detailed analytics provide valuable insights for educators to support students effectively.</a:t>
            </a:r>
          </a:p>
          <a:p>
            <a:r>
              <a:rPr lang="en-US" dirty="0" smtClean="0"/>
              <a:t> - Screenshots of the platform's dashboard, learning paths, and progress tracking features can be included to demonstrate the platform's functionality and user interface.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lstStyle/>
          <a:p>
            <a:r>
              <a:rPr lang="en-US" dirty="0" smtClean="0"/>
              <a:t>The AI-Powered Personalized Learning Platform offers a scalable and effective solution to the challenges of traditional learning systems. By harnessing the power of AI, this platform provides personalized learning experiences that cater to individual student needs, leading to improved engagement, retention, and performance</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101</TotalTime>
  <Words>428</Words>
  <Application>Microsoft Office PowerPoint</Application>
  <PresentationFormat>On-screen Show (4:3)</PresentationFormat>
  <Paragraphs>36</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 </vt:lpstr>
      <vt:lpstr>PROJECT TITEL</vt:lpstr>
      <vt:lpstr>AGEND  A</vt:lpstr>
      <vt:lpstr>PROBLEM STATMENT</vt:lpstr>
      <vt:lpstr>PROJECT OVERVIWE</vt:lpstr>
      <vt:lpstr>END USER</vt:lpstr>
      <vt:lpstr>TOOLS AND TECHNOLOGY</vt:lpstr>
      <vt:lpstr>PORTFOLIO DESIGN AND LAYOUT</vt:lpstr>
      <vt:lpstr>CONCLUSION</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ELCOT</dc:creator>
  <cp:lastModifiedBy>ELCOT</cp:lastModifiedBy>
  <cp:revision>13</cp:revision>
  <dcterms:created xsi:type="dcterms:W3CDTF">2006-08-16T00:00:00Z</dcterms:created>
  <dcterms:modified xsi:type="dcterms:W3CDTF">2025-09-09T07:49:02Z</dcterms:modified>
</cp:coreProperties>
</file>