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6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C26226-50EC-49C5-9405-3DE076B5DA90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97CC54-93CB-42CF-B3B4-236AFCD5EA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Social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Everything today is social…  What does it mean to be Enterprise social!?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RSS</a:t>
            </a:r>
          </a:p>
          <a:p>
            <a:r>
              <a:rPr lang="en-US" dirty="0" smtClean="0"/>
              <a:t>Facebook, Google+, etc.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Some Instant Messaging Clients:</a:t>
            </a:r>
          </a:p>
          <a:p>
            <a:pPr lvl="1"/>
            <a:r>
              <a:rPr lang="en-US" dirty="0" err="1" smtClean="0"/>
              <a:t>BigAnt</a:t>
            </a:r>
            <a:endParaRPr lang="en-US" dirty="0" smtClean="0"/>
          </a:p>
          <a:p>
            <a:pPr lvl="1"/>
            <a:r>
              <a:rPr lang="en-US" dirty="0" err="1" smtClean="0"/>
              <a:t>Bopup</a:t>
            </a:r>
            <a:endParaRPr lang="en-US" dirty="0" smtClean="0"/>
          </a:p>
          <a:p>
            <a:pPr lvl="1"/>
            <a:r>
              <a:rPr lang="en-US" dirty="0" err="1" smtClean="0"/>
              <a:t>Dbabble</a:t>
            </a:r>
            <a:endParaRPr lang="en-US" dirty="0" smtClean="0"/>
          </a:p>
          <a:p>
            <a:r>
              <a:rPr lang="en-US" dirty="0" smtClean="0"/>
              <a:t>Yammer (recently acquired by </a:t>
            </a:r>
            <a:r>
              <a:rPr lang="en-US" dirty="0" err="1" smtClean="0"/>
              <a:t>microsoft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log messages</a:t>
            </a:r>
          </a:p>
          <a:p>
            <a:r>
              <a:rPr lang="en-US" dirty="0" smtClean="0"/>
              <a:t>Security plugins or encryption</a:t>
            </a:r>
          </a:p>
          <a:p>
            <a:r>
              <a:rPr lang="en-US" dirty="0" smtClean="0"/>
              <a:t>Group Chat features</a:t>
            </a:r>
          </a:p>
          <a:p>
            <a:r>
              <a:rPr lang="en-US" dirty="0" smtClean="0"/>
              <a:t>Hooks</a:t>
            </a:r>
          </a:p>
          <a:p>
            <a:r>
              <a:rPr lang="en-US" dirty="0" smtClean="0"/>
              <a:t>Licensed (internal server bound applications)</a:t>
            </a:r>
          </a:p>
          <a:p>
            <a:r>
              <a:rPr lang="en-US" dirty="0" smtClean="0"/>
              <a:t>File transfer ability</a:t>
            </a:r>
          </a:p>
          <a:p>
            <a:r>
              <a:rPr lang="en-US" dirty="0" smtClean="0"/>
              <a:t>Terminal server</a:t>
            </a:r>
          </a:p>
        </p:txBody>
      </p:sp>
    </p:spTree>
    <p:extLst>
      <p:ext uri="{BB962C8B-B14F-4D97-AF65-F5344CB8AC3E}">
        <p14:creationId xmlns:p14="http://schemas.microsoft.com/office/powerpoint/2010/main" val="2118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600" dirty="0"/>
              <a:t>D</a:t>
            </a:r>
            <a:r>
              <a:rPr lang="en-US" sz="2600" dirty="0" smtClean="0"/>
              <a:t>on’t want to get up from your desk!</a:t>
            </a:r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r>
              <a:rPr lang="en-US" sz="2600" smtClean="0"/>
              <a:t>Sending sensitive </a:t>
            </a:r>
            <a:r>
              <a:rPr lang="en-US" sz="2600" dirty="0" smtClean="0"/>
              <a:t>material</a:t>
            </a:r>
          </a:p>
          <a:p>
            <a:pPr marL="137160" indent="0">
              <a:buNone/>
            </a:pPr>
            <a:endParaRPr lang="en-US" sz="2600" dirty="0" smtClean="0"/>
          </a:p>
          <a:p>
            <a:pPr marL="137160" indent="0">
              <a:buNone/>
            </a:pPr>
            <a:r>
              <a:rPr lang="en-US" sz="2600" dirty="0" smtClean="0"/>
              <a:t>Asking a simple question may be time consuming.</a:t>
            </a:r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r>
              <a:rPr lang="en-US" sz="2600" dirty="0" smtClean="0"/>
              <a:t>Keep remote locations tied together</a:t>
            </a:r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r>
              <a:rPr lang="en-US" sz="2600" dirty="0" smtClean="0"/>
              <a:t>Log he said/she said</a:t>
            </a:r>
          </a:p>
        </p:txBody>
      </p:sp>
    </p:spTree>
    <p:extLst>
      <p:ext uri="{BB962C8B-B14F-4D97-AF65-F5344CB8AC3E}">
        <p14:creationId xmlns:p14="http://schemas.microsoft.com/office/powerpoint/2010/main" val="23916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</a:t>
            </a:r>
            <a:r>
              <a:rPr lang="en-US" dirty="0"/>
              <a:t>I</a:t>
            </a:r>
            <a:r>
              <a:rPr lang="en-US" dirty="0" smtClean="0"/>
              <a:t>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Everyone almost!</a:t>
            </a:r>
          </a:p>
          <a:p>
            <a:r>
              <a:rPr lang="en-US" dirty="0" smtClean="0"/>
              <a:t>90% of Fortune 500 companies</a:t>
            </a:r>
          </a:p>
          <a:p>
            <a:pPr lvl="1"/>
            <a:r>
              <a:rPr lang="en-US" dirty="0" smtClean="0"/>
              <a:t>A 70% increase from 2011 according to wired mag</a:t>
            </a:r>
          </a:p>
          <a:p>
            <a:r>
              <a:rPr lang="en-US" dirty="0" smtClean="0"/>
              <a:t>Apple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Nationwide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…and the list goes on…</a:t>
            </a:r>
          </a:p>
        </p:txBody>
      </p:sp>
    </p:spTree>
    <p:extLst>
      <p:ext uri="{BB962C8B-B14F-4D97-AF65-F5344CB8AC3E}">
        <p14:creationId xmlns:p14="http://schemas.microsoft.com/office/powerpoint/2010/main" val="2139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G</a:t>
            </a:r>
            <a:r>
              <a:rPr lang="en-US" dirty="0" smtClean="0"/>
              <a:t>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ads</a:t>
            </a:r>
          </a:p>
          <a:p>
            <a:r>
              <a:rPr lang="en-US" dirty="0" smtClean="0"/>
              <a:t>Consulting</a:t>
            </a:r>
          </a:p>
          <a:p>
            <a:r>
              <a:rPr lang="en-US" dirty="0" smtClean="0"/>
              <a:t>Virtual Team Rooms, cubicle walls that make the desk look longer…  Change channel -&gt; </a:t>
            </a:r>
            <a:r>
              <a:rPr lang="en-US" dirty="0"/>
              <a:t>C</a:t>
            </a:r>
            <a:r>
              <a:rPr lang="en-US" dirty="0" smtClean="0"/>
              <a:t>hange teammates!</a:t>
            </a:r>
          </a:p>
          <a:p>
            <a:r>
              <a:rPr lang="en-US" dirty="0" smtClean="0"/>
              <a:t>Customer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6 stages of collaboration</a:t>
            </a:r>
          </a:p>
          <a:p>
            <a:pPr lvl="1"/>
            <a:r>
              <a:rPr lang="en-US" sz="2800" dirty="0" smtClean="0"/>
              <a:t>1. Basic, 2. Standardized, 3. </a:t>
            </a:r>
            <a:r>
              <a:rPr lang="en-US" sz="2800" dirty="0" err="1" smtClean="0"/>
              <a:t>Rationlized</a:t>
            </a:r>
            <a:r>
              <a:rPr lang="en-US" sz="2800" dirty="0" smtClean="0"/>
              <a:t>, 4. Internal Integration, 5. Holistic Integration, 6. Innovative</a:t>
            </a:r>
          </a:p>
          <a:p>
            <a:pPr lvl="1"/>
            <a:endParaRPr lang="en-US" sz="2800" dirty="0"/>
          </a:p>
          <a:p>
            <a:r>
              <a:rPr lang="en-US" dirty="0" smtClean="0"/>
              <a:t>There are obstacles at each stage that must be overcome.  In order to hit the Dynamic stages (4-6) you must begin to use enterprise worthy social mediums.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Similar to how the all computers ended up using a keyboard and mouse.  All social media platforms are going to move toward a uniform social experience.  The end goal is to keep enterprise companies open to growth eliminating barriers and getting work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  &lt;= French…</a:t>
            </a:r>
          </a:p>
          <a:p>
            <a:r>
              <a:rPr lang="en-US" dirty="0"/>
              <a:t>¿</a:t>
            </a:r>
            <a:r>
              <a:rPr lang="en-US" dirty="0" err="1"/>
              <a:t>Preguntas</a:t>
            </a:r>
            <a:r>
              <a:rPr lang="en-US" dirty="0" smtClean="0"/>
              <a:t>?</a:t>
            </a:r>
          </a:p>
          <a:p>
            <a:r>
              <a:rPr lang="ar-AE" dirty="0"/>
              <a:t>الأسئلة</a:t>
            </a:r>
            <a:r>
              <a:rPr lang="ar-AE" dirty="0" smtClean="0"/>
              <a:t>؟</a:t>
            </a:r>
            <a:endParaRPr lang="en-US" dirty="0" smtClean="0"/>
          </a:p>
          <a:p>
            <a:r>
              <a:rPr lang="az-Cyrl-AZ" dirty="0"/>
              <a:t>Вопросы</a:t>
            </a:r>
            <a:r>
              <a:rPr lang="az-Cyrl-AZ" dirty="0" smtClean="0"/>
              <a:t>?</a:t>
            </a:r>
            <a:endParaRPr lang="en-US" dirty="0" smtClean="0"/>
          </a:p>
          <a:p>
            <a:r>
              <a:rPr lang="en-US" dirty="0" err="1"/>
              <a:t>Fragen</a:t>
            </a:r>
            <a:r>
              <a:rPr lang="en-US" dirty="0" smtClean="0"/>
              <a:t>?</a:t>
            </a:r>
          </a:p>
          <a:p>
            <a:r>
              <a:rPr lang="el-GR" dirty="0"/>
              <a:t>Ερωτήσεις</a:t>
            </a:r>
            <a:r>
              <a:rPr lang="el-GR" dirty="0" smtClean="0"/>
              <a:t>;</a:t>
            </a:r>
            <a:endParaRPr lang="en-US" dirty="0" smtClean="0"/>
          </a:p>
          <a:p>
            <a:r>
              <a:rPr lang="en-US" dirty="0" err="1"/>
              <a:t>Pitanja</a:t>
            </a:r>
            <a:r>
              <a:rPr lang="en-US" dirty="0" smtClean="0"/>
              <a:t>?</a:t>
            </a:r>
          </a:p>
          <a:p>
            <a:r>
              <a:rPr lang="ja-JP" altLang="en-US" dirty="0"/>
              <a:t>質問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r>
              <a:rPr lang="ja-JP" altLang="en-US" dirty="0"/>
              <a:t>有問題嗎？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</TotalTime>
  <Words>302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Enterprise Social</vt:lpstr>
      <vt:lpstr>Examples</vt:lpstr>
      <vt:lpstr>Usually Includes</vt:lpstr>
      <vt:lpstr>Why Use It?</vt:lpstr>
      <vt:lpstr>Who’s Using It?</vt:lpstr>
      <vt:lpstr>Where Is It Going?</vt:lpstr>
      <vt:lpstr>Microsoft Says…</vt:lpstr>
      <vt:lpstr>Someday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Social</dc:title>
  <dc:creator>shaun</dc:creator>
  <cp:lastModifiedBy>shaun</cp:lastModifiedBy>
  <cp:revision>6</cp:revision>
  <dcterms:created xsi:type="dcterms:W3CDTF">2013-11-25T08:55:03Z</dcterms:created>
  <dcterms:modified xsi:type="dcterms:W3CDTF">2013-11-25T09:41:20Z</dcterms:modified>
</cp:coreProperties>
</file>