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c74679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c74679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c746799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c746799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c746799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c746799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Gaussian fitting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algorithm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get the baseline of the dataset - the average of the first and last 10 numbers - and subtract it from the dataset</a:t>
            </a:r>
            <a:endParaRPr/>
          </a:p>
          <a:p>
            <a:pPr indent="-342900" lvl="0" marL="457200" rtl="0" algn="l">
              <a:spcBef>
                <a:spcPts val="0"/>
              </a:spcBef>
              <a:spcAft>
                <a:spcPts val="0"/>
              </a:spcAft>
              <a:buSzPts val="1800"/>
              <a:buAutoNum type="arabicPeriod"/>
            </a:pPr>
            <a:r>
              <a:rPr lang="en"/>
              <a:t>compute the initial integral (∫│y│dx of the dataset)</a:t>
            </a:r>
            <a:endParaRPr/>
          </a:p>
          <a:p>
            <a:pPr indent="-342900" lvl="0" marL="457200" rtl="0" algn="l">
              <a:spcBef>
                <a:spcPts val="0"/>
              </a:spcBef>
              <a:spcAft>
                <a:spcPts val="0"/>
              </a:spcAft>
              <a:buSzPts val="1800"/>
              <a:buAutoNum type="arabicPeriod"/>
            </a:pPr>
            <a:r>
              <a:rPr lang="en"/>
              <a:t>fit individual Gaussians one-by-one</a:t>
            </a:r>
            <a:endParaRPr/>
          </a:p>
          <a:p>
            <a:pPr indent="-317500" lvl="1" marL="914400" rtl="0" algn="l">
              <a:spcBef>
                <a:spcPts val="0"/>
              </a:spcBef>
              <a:spcAft>
                <a:spcPts val="0"/>
              </a:spcAft>
              <a:buSzPts val="1400"/>
              <a:buAutoNum type="alphaLcPeriod"/>
            </a:pPr>
            <a:r>
              <a:rPr lang="en"/>
              <a:t>find the maximum of the dataset</a:t>
            </a:r>
            <a:endParaRPr/>
          </a:p>
          <a:p>
            <a:pPr indent="-317500" lvl="1" marL="914400" rtl="0" algn="l">
              <a:spcBef>
                <a:spcPts val="0"/>
              </a:spcBef>
              <a:spcAft>
                <a:spcPts val="0"/>
              </a:spcAft>
              <a:buSzPts val="1400"/>
              <a:buAutoNum type="alphaLcPeriod"/>
            </a:pPr>
            <a:r>
              <a:rPr lang="en"/>
              <a:t>obtain rough estimates for a Gaussian fit with its peak in that point</a:t>
            </a:r>
            <a:endParaRPr/>
          </a:p>
          <a:p>
            <a:pPr indent="-317500" lvl="1" marL="914400" rtl="0" algn="l">
              <a:spcBef>
                <a:spcPts val="0"/>
              </a:spcBef>
              <a:spcAft>
                <a:spcPts val="0"/>
              </a:spcAft>
              <a:buSzPts val="1400"/>
              <a:buAutoNum type="alphaLcPeriod"/>
            </a:pPr>
            <a:r>
              <a:rPr lang="en"/>
              <a:t>use an external solver to </a:t>
            </a:r>
            <a:r>
              <a:rPr lang="en"/>
              <a:t>optimize</a:t>
            </a:r>
            <a:r>
              <a:rPr lang="en"/>
              <a:t> these parameters</a:t>
            </a:r>
            <a:endParaRPr/>
          </a:p>
          <a:p>
            <a:pPr indent="-317500" lvl="1" marL="914400" rtl="0" algn="l">
              <a:spcBef>
                <a:spcPts val="0"/>
              </a:spcBef>
              <a:spcAft>
                <a:spcPts val="0"/>
              </a:spcAft>
              <a:buSzPts val="1400"/>
              <a:buAutoNum type="alphaLcPeriod"/>
            </a:pPr>
            <a:r>
              <a:rPr lang="en"/>
              <a:t>store the Gaussian if it is big enough and subtract it from the dataset</a:t>
            </a:r>
            <a:endParaRPr/>
          </a:p>
          <a:p>
            <a:pPr indent="-317500" lvl="1" marL="914400" rtl="0" algn="l">
              <a:spcBef>
                <a:spcPts val="0"/>
              </a:spcBef>
              <a:spcAft>
                <a:spcPts val="0"/>
              </a:spcAft>
              <a:buSzPts val="1400"/>
              <a:buAutoNum type="alphaLcPeriod"/>
            </a:pPr>
            <a:r>
              <a:rPr lang="en"/>
              <a:t>repeat until the ratio of the current dataset integral to the initial dataset integral gets below a certain threshold or until the maximal number of iterations is reached</a:t>
            </a:r>
            <a:endParaRPr/>
          </a:p>
          <a:p>
            <a:pPr indent="-342900" lvl="0" marL="457200" rtl="0" algn="l">
              <a:spcBef>
                <a:spcPts val="0"/>
              </a:spcBef>
              <a:spcAft>
                <a:spcPts val="0"/>
              </a:spcAft>
              <a:buSzPts val="1800"/>
              <a:buAutoNum type="arabicPeriod"/>
            </a:pPr>
            <a:r>
              <a:rPr lang="en"/>
              <a:t>group the Gaussians based on overlapping concavity intervals into peaks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tool</a:t>
            </a:r>
            <a:endParaRPr/>
          </a:p>
        </p:txBody>
      </p:sp>
      <p:sp>
        <p:nvSpPr>
          <p:cNvPr id="67" name="Google Shape;67;p15"/>
          <p:cNvSpPr txBox="1"/>
          <p:nvPr>
            <p:ph idx="1" type="body"/>
          </p:nvPr>
        </p:nvSpPr>
        <p:spPr>
          <a:xfrm>
            <a:off x="311700" y="1152475"/>
            <a:ext cx="3710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functionality:</a:t>
            </a:r>
            <a:endParaRPr/>
          </a:p>
          <a:p>
            <a:pPr indent="-342900" lvl="0" marL="457200" rtl="0" algn="l">
              <a:spcBef>
                <a:spcPts val="1200"/>
              </a:spcBef>
              <a:spcAft>
                <a:spcPts val="0"/>
              </a:spcAft>
              <a:buSzPts val="1800"/>
              <a:buChar char="●"/>
            </a:pPr>
            <a:r>
              <a:rPr lang="en"/>
              <a:t>loading a dataset from a file</a:t>
            </a:r>
            <a:endParaRPr/>
          </a:p>
          <a:p>
            <a:pPr indent="-342900" lvl="0" marL="457200" rtl="0" algn="l">
              <a:spcBef>
                <a:spcPts val="0"/>
              </a:spcBef>
              <a:spcAft>
                <a:spcPts val="0"/>
              </a:spcAft>
              <a:buSzPts val="1800"/>
              <a:buChar char="●"/>
            </a:pPr>
            <a:r>
              <a:rPr lang="en"/>
              <a:t>computing a fit with variable parameters</a:t>
            </a:r>
            <a:endParaRPr/>
          </a:p>
          <a:p>
            <a:pPr indent="-342900" lvl="0" marL="457200" rtl="0" algn="l">
              <a:spcBef>
                <a:spcPts val="0"/>
              </a:spcBef>
              <a:spcAft>
                <a:spcPts val="0"/>
              </a:spcAft>
              <a:buSzPts val="1800"/>
              <a:buChar char="●"/>
            </a:pPr>
            <a:r>
              <a:rPr lang="en"/>
              <a:t>displaying the fit and plotting it through an interactive graphical interface</a:t>
            </a:r>
            <a:endParaRPr/>
          </a:p>
        </p:txBody>
      </p:sp>
      <p:pic>
        <p:nvPicPr>
          <p:cNvPr id="68" name="Google Shape;68;p15"/>
          <p:cNvPicPr preferRelativeResize="0"/>
          <p:nvPr/>
        </p:nvPicPr>
        <p:blipFill>
          <a:blip r:embed="rId3">
            <a:alphaModFix/>
          </a:blip>
          <a:stretch>
            <a:fillRect/>
          </a:stretch>
        </p:blipFill>
        <p:spPr>
          <a:xfrm>
            <a:off x="4022100" y="669177"/>
            <a:ext cx="5121900" cy="35914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Known limitations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0.28% is a precise as it can get for now, this could potentially be improved with a better initial guess</a:t>
            </a:r>
            <a:endParaRPr/>
          </a:p>
          <a:p>
            <a:pPr indent="-342900" lvl="0" marL="457200" rtl="0" algn="l">
              <a:spcBef>
                <a:spcPts val="0"/>
              </a:spcBef>
              <a:spcAft>
                <a:spcPts val="0"/>
              </a:spcAft>
              <a:buSzPts val="1800"/>
              <a:buChar char="●"/>
            </a:pPr>
            <a:r>
              <a:rPr lang="en"/>
              <a:t>previous functionality included entering data by directly pasting it into the terminal, but on most devices this would corrupt entries, making parameter prediction very inaccurate and thus severely increasing error, so this mode is currently not present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