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7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9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2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5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11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4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9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0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5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3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5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6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6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DE0E48-3A17-49FE-9EC1-276A65899E3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8A36E7-8BA0-46F0-919D-B42F22A79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6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클론 코딩 연습 과제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김민지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787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2.DOM </a:t>
            </a:r>
            <a:r>
              <a:rPr lang="ko-KR" altLang="en-US" sz="2400" dirty="0" smtClean="0"/>
              <a:t>구조 설정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r>
              <a:rPr lang="en-US" altLang="ko-KR" dirty="0" err="1" smtClean="0"/>
              <a:t>Section.left</a:t>
            </a:r>
            <a:r>
              <a:rPr lang="en-US" altLang="ko-KR" dirty="0" smtClean="0"/>
              <a:t>-frame</a:t>
            </a:r>
          </a:p>
          <a:p>
            <a:pPr lvl="1"/>
            <a:r>
              <a:rPr lang="en-US" altLang="ko-KR" dirty="0" smtClean="0"/>
              <a:t>Aside </a:t>
            </a:r>
          </a:p>
          <a:p>
            <a:pPr lvl="2"/>
            <a:r>
              <a:rPr lang="en-US" altLang="ko-KR" dirty="0" smtClean="0"/>
              <a:t>Main-</a:t>
            </a:r>
            <a:r>
              <a:rPr lang="en-US" altLang="ko-KR" dirty="0" err="1" smtClean="0"/>
              <a:t>nav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Sub-</a:t>
            </a:r>
            <a:r>
              <a:rPr lang="en-US" altLang="ko-KR" dirty="0" err="1" smtClean="0"/>
              <a:t>nav</a:t>
            </a:r>
            <a:endParaRPr lang="en-US" altLang="ko-KR" dirty="0" smtClean="0"/>
          </a:p>
          <a:p>
            <a:r>
              <a:rPr lang="en-US" altLang="ko-KR" dirty="0" err="1" smtClean="0"/>
              <a:t>Section.right</a:t>
            </a:r>
            <a:r>
              <a:rPr lang="en-US" altLang="ko-KR" dirty="0" smtClean="0"/>
              <a:t>-frame </a:t>
            </a:r>
          </a:p>
          <a:p>
            <a:pPr lvl="1"/>
            <a:r>
              <a:rPr lang="en-US" altLang="ko-KR" dirty="0" smtClean="0"/>
              <a:t>Header</a:t>
            </a:r>
          </a:p>
          <a:p>
            <a:pPr lvl="1"/>
            <a:r>
              <a:rPr lang="en-US" altLang="ko-KR" dirty="0" smtClean="0"/>
              <a:t>Main</a:t>
            </a:r>
          </a:p>
          <a:p>
            <a:pPr lvl="1"/>
            <a:r>
              <a:rPr lang="en-US" altLang="ko-KR" dirty="0" smtClean="0"/>
              <a:t>Footer </a:t>
            </a:r>
          </a:p>
          <a:p>
            <a:pPr lvl="2"/>
            <a:r>
              <a:rPr lang="en-US" altLang="ko-KR" dirty="0" err="1" smtClean="0"/>
              <a:t>Div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Div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30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구현 결과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83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소요 시간 및 후기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r>
              <a:rPr lang="ko-KR" altLang="en-US" dirty="0" smtClean="0"/>
              <a:t>소요 시간 </a:t>
            </a:r>
            <a:endParaRPr lang="en-US" altLang="ko-KR" dirty="0" smtClean="0"/>
          </a:p>
          <a:p>
            <a:pPr marL="342900" lvl="2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 smtClean="0"/>
              <a:t>후기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구상이 </a:t>
            </a:r>
            <a:endParaRPr lang="en-US" altLang="ko-KR" dirty="0" smtClean="0"/>
          </a:p>
          <a:p>
            <a:endParaRPr lang="en-US" altLang="ko-KR" dirty="0"/>
          </a:p>
          <a:p>
            <a:pPr marL="450000" lvl="1" indent="0">
              <a:buNone/>
            </a:pPr>
            <a:endParaRPr lang="en-US" altLang="ko-KR" dirty="0" smtClean="0"/>
          </a:p>
          <a:p>
            <a:pPr marL="4500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01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smtClean="0"/>
              <a:t>레이아웃 분석</a:t>
            </a:r>
            <a:endParaRPr lang="en-US" altLang="ko-KR" sz="2000" dirty="0" smtClean="0"/>
          </a:p>
          <a:p>
            <a:pPr marL="514350" indent="-514350">
              <a:buAutoNum type="arabicPeriod"/>
            </a:pPr>
            <a:r>
              <a:rPr lang="en-US" altLang="ko-KR" sz="2000" dirty="0" smtClean="0"/>
              <a:t>DOM </a:t>
            </a:r>
            <a:r>
              <a:rPr lang="ko-KR" altLang="en-US" sz="2000" dirty="0" smtClean="0"/>
              <a:t>구조 설정</a:t>
            </a:r>
            <a:endParaRPr lang="en-US" altLang="ko-KR" sz="2000" dirty="0" smtClean="0"/>
          </a:p>
          <a:p>
            <a:pPr marL="514350" indent="-514350">
              <a:buAutoNum type="arabicPeriod"/>
            </a:pPr>
            <a:r>
              <a:rPr lang="ko-KR" altLang="en-US" sz="2000" dirty="0" smtClean="0"/>
              <a:t>구현 결과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298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레이아웃 분석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8316"/>
            <a:ext cx="5243623" cy="5028647"/>
          </a:xfrm>
        </p:spPr>
        <p:txBody>
          <a:bodyPr/>
          <a:lstStyle/>
          <a:p>
            <a:r>
              <a:rPr lang="en-US" altLang="ko-KR" dirty="0" smtClean="0"/>
              <a:t>Aside (</a:t>
            </a:r>
            <a:r>
              <a:rPr lang="ko-KR" altLang="en-US" dirty="0" smtClean="0"/>
              <a:t>주요 메뉴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Header (</a:t>
            </a:r>
            <a:r>
              <a:rPr lang="ko-KR" altLang="en-US" dirty="0" smtClean="0"/>
              <a:t>제목과 아이콘 두 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Main (</a:t>
            </a:r>
            <a:r>
              <a:rPr lang="ko-KR" altLang="en-US" dirty="0" smtClean="0"/>
              <a:t>주요 콘텐츠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Footer (</a:t>
            </a:r>
            <a:r>
              <a:rPr lang="ko-KR" altLang="en-US" dirty="0" smtClean="0"/>
              <a:t>구독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copyright </a:t>
            </a:r>
            <a:r>
              <a:rPr lang="ko-KR" altLang="en-US" dirty="0" smtClean="0"/>
              <a:t>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05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레이아웃 분석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8316"/>
            <a:ext cx="5243623" cy="5028647"/>
          </a:xfrm>
        </p:spPr>
        <p:txBody>
          <a:bodyPr/>
          <a:lstStyle/>
          <a:p>
            <a:r>
              <a:rPr lang="en-US" altLang="ko-KR" dirty="0" smtClean="0"/>
              <a:t>Aside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글자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링크 없음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메인 메뉴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페이지 역삼각형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서브 메뉴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푸터나</a:t>
            </a:r>
            <a:r>
              <a:rPr lang="ko-KR" altLang="en-US" dirty="0" smtClean="0"/>
              <a:t> 팝업으로 연결됨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750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레이아웃 분석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8316"/>
            <a:ext cx="5243623" cy="5028647"/>
          </a:xfrm>
        </p:spPr>
        <p:txBody>
          <a:bodyPr/>
          <a:lstStyle/>
          <a:p>
            <a:r>
              <a:rPr lang="en-US" altLang="ko-KR" dirty="0" smtClean="0"/>
              <a:t>Header 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현재 페이지 메뉴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글자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링크 없음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돋보기 버튼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오른쪽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933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레이아웃 분석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8316"/>
            <a:ext cx="5243623" cy="5028647"/>
          </a:xfrm>
        </p:spPr>
        <p:txBody>
          <a:bodyPr/>
          <a:lstStyle/>
          <a:p>
            <a:r>
              <a:rPr lang="en-US" altLang="ko-KR" dirty="0" smtClean="0"/>
              <a:t>Main 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메인 사진 </a:t>
            </a:r>
            <a:r>
              <a:rPr lang="en-US" altLang="ko-KR" dirty="0" smtClean="0"/>
              <a:t>–section 1</a:t>
            </a:r>
          </a:p>
          <a:p>
            <a:pPr lvl="2"/>
            <a:r>
              <a:rPr lang="en-US" altLang="ko-KR" dirty="0" smtClean="0"/>
              <a:t>H1, h2</a:t>
            </a:r>
          </a:p>
          <a:p>
            <a:pPr lvl="2"/>
            <a:r>
              <a:rPr lang="en-US" altLang="ko-KR" dirty="0" smtClean="0"/>
              <a:t>Shop now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아이템들 </a:t>
            </a:r>
            <a:r>
              <a:rPr lang="en-US" altLang="ko-KR" dirty="0" smtClean="0"/>
              <a:t>–section 2</a:t>
            </a:r>
          </a:p>
          <a:p>
            <a:pPr lvl="2"/>
            <a:r>
              <a:rPr lang="en-US" altLang="ko-KR" dirty="0" smtClean="0"/>
              <a:t>8 items</a:t>
            </a:r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div</a:t>
            </a:r>
          </a:p>
          <a:p>
            <a:pPr lvl="3"/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특정 아이템</a:t>
            </a:r>
            <a:r>
              <a:rPr lang="en-US" altLang="ko-KR" dirty="0" smtClean="0"/>
              <a:t>: New, Sale, hover -&gt; buy now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541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레이아웃 분석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8317"/>
            <a:ext cx="5243623" cy="48460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Footer 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구독 </a:t>
            </a:r>
            <a:r>
              <a:rPr lang="en-US" altLang="ko-KR" dirty="0" smtClean="0"/>
              <a:t>–section 1</a:t>
            </a:r>
          </a:p>
          <a:p>
            <a:pPr lvl="2"/>
            <a:r>
              <a:rPr lang="en-US" altLang="ko-KR" dirty="0" smtClean="0"/>
              <a:t>H1, p</a:t>
            </a:r>
          </a:p>
          <a:p>
            <a:pPr lvl="2"/>
            <a:r>
              <a:rPr lang="en-US" altLang="ko-KR" dirty="0" smtClean="0"/>
              <a:t>Input</a:t>
            </a:r>
          </a:p>
          <a:p>
            <a:pPr lvl="2"/>
            <a:r>
              <a:rPr lang="en-US" altLang="ko-KR" dirty="0" smtClean="0"/>
              <a:t>Subscribe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49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레이아웃 분석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8316"/>
            <a:ext cx="5243623" cy="52815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Footer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연락처 외 정보 </a:t>
            </a:r>
            <a:r>
              <a:rPr lang="en-US" altLang="ko-KR" dirty="0" smtClean="0"/>
              <a:t>–section 2</a:t>
            </a:r>
          </a:p>
          <a:p>
            <a:pPr lvl="2"/>
            <a:r>
              <a:rPr lang="en-US" altLang="ko-KR" dirty="0" smtClean="0"/>
              <a:t>Contact – h1, p, input 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send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About – </a:t>
            </a:r>
            <a:r>
              <a:rPr lang="ko-KR" altLang="en-US" dirty="0" smtClean="0"/>
              <a:t>여러 개의 링크들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Store – </a:t>
            </a:r>
            <a:r>
              <a:rPr lang="ko-KR" altLang="en-US" dirty="0" smtClean="0"/>
              <a:t>정보들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 accept – </a:t>
            </a:r>
            <a:r>
              <a:rPr lang="ko-KR" altLang="en-US" dirty="0" smtClean="0"/>
              <a:t>정보들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소셜미디어</a:t>
            </a:r>
            <a:r>
              <a:rPr lang="ko-KR" altLang="en-US" dirty="0" smtClean="0"/>
              <a:t> 아이콘들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링크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387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</a:t>
            </a:r>
            <a:r>
              <a:rPr lang="ko-KR" altLang="en-US" sz="2400" dirty="0" smtClean="0"/>
              <a:t>레이아웃 분석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8316"/>
            <a:ext cx="5243623" cy="52815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Footer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카피라이트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1499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67</TotalTime>
  <Words>237</Words>
  <Application>Microsoft Office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돋움</vt:lpstr>
      <vt:lpstr>Calisto MT</vt:lpstr>
      <vt:lpstr>Trebuchet MS</vt:lpstr>
      <vt:lpstr>Wingdings 2</vt:lpstr>
      <vt:lpstr>슬레이트</vt:lpstr>
      <vt:lpstr>클론 코딩 연습 과제</vt:lpstr>
      <vt:lpstr>목차</vt:lpstr>
      <vt:lpstr>1.레이아웃 분석</vt:lpstr>
      <vt:lpstr>1.레이아웃 분석 (기능)</vt:lpstr>
      <vt:lpstr>1.레이아웃 분석 (기능)</vt:lpstr>
      <vt:lpstr>1.레이아웃 분석 (기능)</vt:lpstr>
      <vt:lpstr>1.레이아웃 분석 (기능)</vt:lpstr>
      <vt:lpstr>1.레이아웃 분석 (기능)</vt:lpstr>
      <vt:lpstr>1.레이아웃 분석 (기능)</vt:lpstr>
      <vt:lpstr>2.DOM 구조 설정</vt:lpstr>
      <vt:lpstr>3. 구현 결과</vt:lpstr>
      <vt:lpstr>4. 소요 시간 및 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클론 코딩 연습 과제</dc:title>
  <dc:creator>user</dc:creator>
  <cp:lastModifiedBy>user</cp:lastModifiedBy>
  <cp:revision>17</cp:revision>
  <dcterms:created xsi:type="dcterms:W3CDTF">2024-08-13T06:34:23Z</dcterms:created>
  <dcterms:modified xsi:type="dcterms:W3CDTF">2024-08-13T07:42:14Z</dcterms:modified>
</cp:coreProperties>
</file>