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5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old" panose="020000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4731" y="3775072"/>
            <a:ext cx="16538539" cy="136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FFFFFF"/>
                </a:solidFill>
                <a:latin typeface="Roboto Bold"/>
              </a:rPr>
              <a:t>Тема: разработа телеграм-бота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43187" y="9404997"/>
            <a:ext cx="2801627" cy="467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D9D9D9"/>
                </a:solidFill>
                <a:latin typeface="Roboto"/>
              </a:rPr>
              <a:t>Самара 2023 г.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53800" y="7658100"/>
            <a:ext cx="7842954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0"/>
              </a:lnSpc>
            </a:pPr>
            <a:r>
              <a:rPr lang="en-US" sz="2000" dirty="0" err="1">
                <a:solidFill>
                  <a:srgbClr val="FFFFFF"/>
                </a:solidFill>
                <a:latin typeface="Roboto"/>
              </a:rPr>
              <a:t>Разработал</a:t>
            </a:r>
            <a:r>
              <a:rPr lang="en-US" sz="2000" dirty="0">
                <a:solidFill>
                  <a:srgbClr val="FFFFFF"/>
                </a:solidFill>
                <a:latin typeface="Roboto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Roboto"/>
              </a:rPr>
              <a:t>студент</a:t>
            </a:r>
            <a:r>
              <a:rPr lang="en-US" sz="20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/>
              </a:rPr>
              <a:t>группы</a:t>
            </a:r>
            <a:r>
              <a:rPr lang="en-US" sz="2000" dirty="0">
                <a:solidFill>
                  <a:srgbClr val="FFFFFF"/>
                </a:solidFill>
                <a:latin typeface="Roboto"/>
              </a:rPr>
              <a:t> 4ПКС-29 Мещеряков И.Ю.</a:t>
            </a:r>
          </a:p>
          <a:p>
            <a:pPr>
              <a:lnSpc>
                <a:spcPts val="2980"/>
              </a:lnSpc>
            </a:pPr>
            <a:r>
              <a:rPr lang="en-US" sz="2000" dirty="0" err="1">
                <a:solidFill>
                  <a:srgbClr val="FFFFFF"/>
                </a:solidFill>
                <a:latin typeface="Roboto"/>
              </a:rPr>
              <a:t>Руководитель</a:t>
            </a:r>
            <a:r>
              <a:rPr lang="en-US" sz="2000" dirty="0">
                <a:solidFill>
                  <a:srgbClr val="FFFFFF"/>
                </a:solidFill>
                <a:latin typeface="Roboto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Roboto"/>
              </a:rPr>
              <a:t>Федотова</a:t>
            </a:r>
            <a:r>
              <a:rPr lang="en-US" sz="2000" dirty="0">
                <a:solidFill>
                  <a:srgbClr val="FFFFFF"/>
                </a:solidFill>
                <a:latin typeface="Roboto"/>
              </a:rPr>
              <a:t> Е.Д.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8686" y="472041"/>
            <a:ext cx="13590627" cy="233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МИНИСТЕРСТВО ЦИФРОВОГО РАЗВИТИЯ, СВЯЗИ И МАССОВЫХ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КОММУНИКАЦИЙ РОССИЙСКОЙ ФЕДЕРАЦИИ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Федеральное государственное бюджетное образовательное учреждение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высшего образования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«Поволжский государственный университет телекоммуникаций и информатики»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312">
                <a:solidFill>
                  <a:srgbClr val="FFFFFF"/>
                </a:solidFill>
                <a:latin typeface="Roboto"/>
              </a:rPr>
              <a:t>КОЛЛЕДЖ СВЯЗИ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4731" y="2963861"/>
            <a:ext cx="16538539" cy="420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FFFFFF"/>
                </a:solidFill>
                <a:latin typeface="Roboto Bold"/>
              </a:rPr>
              <a:t>Целью данного проекта является разработка телеграм-бота на языке программирования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819399" y="3619500"/>
            <a:ext cx="12649200" cy="6010328"/>
          </a:xfrm>
          <a:custGeom>
            <a:avLst/>
            <a:gdLst/>
            <a:ahLst/>
            <a:cxnLst/>
            <a:rect l="l" t="t" r="r" b="b"/>
            <a:pathLst>
              <a:path w="9457286" h="6010328">
                <a:moveTo>
                  <a:pt x="0" y="0"/>
                </a:moveTo>
                <a:lnTo>
                  <a:pt x="9457286" y="0"/>
                </a:lnTo>
                <a:lnTo>
                  <a:pt x="9457286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4" name="TextBox 4"/>
          <p:cNvSpPr txBox="1"/>
          <p:nvPr/>
        </p:nvSpPr>
        <p:spPr>
          <a:xfrm>
            <a:off x="874730" y="558186"/>
            <a:ext cx="16538539" cy="278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dirty="0">
                <a:solidFill>
                  <a:srgbClr val="FFFFFF"/>
                </a:solidFill>
                <a:latin typeface="Roboto Bold"/>
              </a:rPr>
              <a:t>Структура телеграм-</a:t>
            </a:r>
            <a:r>
              <a:rPr lang="en-US" sz="7999" dirty="0" err="1">
                <a:solidFill>
                  <a:srgbClr val="FFFFFF"/>
                </a:solidFill>
                <a:latin typeface="Roboto Bold"/>
              </a:rPr>
              <a:t>бота</a:t>
            </a:r>
            <a:r>
              <a:rPr lang="en-US" sz="7999" dirty="0">
                <a:solidFill>
                  <a:srgbClr val="FFFFFF"/>
                </a:solidFill>
                <a:latin typeface="Roboto Bold"/>
              </a:rPr>
              <a:t> командного типа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4730" y="558186"/>
            <a:ext cx="1653853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ru-RU" sz="7999" dirty="0">
                <a:solidFill>
                  <a:srgbClr val="FFFFFF"/>
                </a:solidFill>
                <a:latin typeface="Roboto Bold"/>
              </a:rPr>
              <a:t>Средства разработки</a:t>
            </a:r>
            <a:endParaRPr lang="en-US" sz="7999" dirty="0">
              <a:solidFill>
                <a:srgbClr val="FFFFFF"/>
              </a:solidFill>
              <a:latin typeface="Roboto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3CC1FF-B24A-4BF5-8F1B-60081CDA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1700"/>
            <a:ext cx="7162800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C00DDD-EAAF-46D6-BC2E-511A4A86D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719888"/>
            <a:ext cx="12192000" cy="2790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F63598-447B-4B2A-87AD-F0FA334CE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12" y="1990725"/>
            <a:ext cx="4738688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4730" y="558186"/>
            <a:ext cx="1653853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ru-RU" sz="7999" dirty="0">
                <a:solidFill>
                  <a:srgbClr val="FFFFFF"/>
                </a:solidFill>
                <a:latin typeface="Roboto Bold"/>
              </a:rPr>
              <a:t>Создание проекта</a:t>
            </a:r>
            <a:endParaRPr lang="en-US" sz="7999" dirty="0">
              <a:solidFill>
                <a:srgbClr val="FFFFFF"/>
              </a:solidFill>
              <a:latin typeface="Roboto Bold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CF9156-9785-4692-97BC-AAA1ADE970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739" y="2242404"/>
            <a:ext cx="8047038" cy="67546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E6DA17-C786-454C-A477-0D1EA5C716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72623" y="2242403"/>
            <a:ext cx="8275638" cy="67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4730" y="558186"/>
            <a:ext cx="1653853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ru-RU" sz="7999" dirty="0">
                <a:solidFill>
                  <a:srgbClr val="FFFFFF"/>
                </a:solidFill>
                <a:latin typeface="Roboto Bold"/>
              </a:rPr>
              <a:t>Создание проекта</a:t>
            </a:r>
            <a:endParaRPr lang="en-US" sz="7999" dirty="0">
              <a:solidFill>
                <a:srgbClr val="FFFFFF"/>
              </a:solidFill>
              <a:latin typeface="Roboto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96639A-77B0-461A-9897-516C2D6953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77400" y="2133600"/>
            <a:ext cx="8077200" cy="6778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A29E05-9010-43D6-A0C3-DBC1140D25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2133601"/>
            <a:ext cx="8077200" cy="67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4730" y="558186"/>
            <a:ext cx="1653853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ru-RU" sz="7999" dirty="0">
                <a:solidFill>
                  <a:srgbClr val="FFFFFF"/>
                </a:solidFill>
                <a:latin typeface="Roboto Bold"/>
              </a:rPr>
              <a:t>Создание проекта</a:t>
            </a:r>
            <a:endParaRPr lang="en-US" sz="7999" dirty="0">
              <a:solidFill>
                <a:srgbClr val="FFFFFF"/>
              </a:solidFill>
              <a:latin typeface="Roboto Bold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8B3CF6-19D2-46BA-8D95-691C0B538F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133601"/>
            <a:ext cx="8077200" cy="67784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5345C5-0338-4004-AE8E-B11A949F03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10676" y="2133601"/>
            <a:ext cx="8620124" cy="31622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B5A391-6B69-4CDC-8749-0526764424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10676" y="5749726"/>
            <a:ext cx="8620124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4730" y="558186"/>
            <a:ext cx="1653853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ru-RU" sz="7999" dirty="0">
                <a:solidFill>
                  <a:srgbClr val="FFFFFF"/>
                </a:solidFill>
                <a:latin typeface="Roboto Bold"/>
              </a:rPr>
              <a:t>Создание проекта</a:t>
            </a:r>
            <a:endParaRPr lang="en-US" sz="7999" dirty="0">
              <a:solidFill>
                <a:srgbClr val="FFFFFF"/>
              </a:solidFill>
              <a:latin typeface="Roboto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53BA5D-E1A7-4170-911A-8D2E34CDE1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336" y="2324100"/>
            <a:ext cx="8620124" cy="31622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84264F-D6EF-41F8-9482-D97CD2BF80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82098" y="5918678"/>
            <a:ext cx="8665367" cy="31622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9E3F6-DA74-4662-AF7B-E3C4E663EE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597" y="2324099"/>
            <a:ext cx="8077199" cy="31622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230582-3253-466D-9915-6023247BBE4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97" y="5918678"/>
            <a:ext cx="8077199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85351" y="4146496"/>
            <a:ext cx="11517295" cy="997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ru-RU" sz="8000" dirty="0">
                <a:solidFill>
                  <a:srgbClr val="FFFFFF"/>
                </a:solidFill>
                <a:latin typeface="Roboto Bold"/>
              </a:rPr>
              <a:t>Спасибо за внимание!</a:t>
            </a:r>
            <a:endParaRPr lang="en-US" sz="8000" dirty="0">
              <a:solidFill>
                <a:srgbClr val="FFFFFF"/>
              </a:solidFill>
              <a:latin typeface="Robot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Произвольный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Roboto</vt:lpstr>
      <vt:lpstr>Calibri</vt:lpstr>
      <vt:lpstr>Roboto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ЦИФРОВОГО РАЗВИТИЯ, СВЯЗИ И МАССОВЫХ КОММУНИКАЦИЙ РОССИЙСКОЙ ФЕДЕРАЦИИ Федеральное государственное бюджетное образовательное учреждение высшего образования «Поволжский государственный университет телекоммуникаций и информатики» КОЛЛЕДЖ СВЯЗИ</dc:title>
  <dc:creator>Игорь Мещеряков</dc:creator>
  <cp:lastModifiedBy>Игорь Мещеряков</cp:lastModifiedBy>
  <cp:revision>9</cp:revision>
  <dcterms:created xsi:type="dcterms:W3CDTF">2006-08-16T00:00:00Z</dcterms:created>
  <dcterms:modified xsi:type="dcterms:W3CDTF">2023-06-06T18:59:30Z</dcterms:modified>
  <dc:identifier>DAFlEpRL0qo</dc:identifier>
</cp:coreProperties>
</file>