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6" r:id="rId6"/>
    <p:sldId id="258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A74DD-D3EF-40EF-AF17-6C96AD8F7560}" v="13" dt="2021-10-15T03:18:5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 snapToGrid="0">
      <p:cViewPr>
        <p:scale>
          <a:sx n="100" d="100"/>
          <a:sy n="100" d="100"/>
        </p:scale>
        <p:origin x="437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sagar velugula" userId="52b20db2d0096efb" providerId="LiveId" clId="{5D5A74DD-D3EF-40EF-AF17-6C96AD8F7560}"/>
    <pc:docChg chg="undo custSel addSld delSld modSld">
      <pc:chgData name="hari sagar velugula" userId="52b20db2d0096efb" providerId="LiveId" clId="{5D5A74DD-D3EF-40EF-AF17-6C96AD8F7560}" dt="2021-10-15T03:35:57.687" v="494" actId="20577"/>
      <pc:docMkLst>
        <pc:docMk/>
      </pc:docMkLst>
      <pc:sldChg chg="addSp delSp modSp new mod">
        <pc:chgData name="hari sagar velugula" userId="52b20db2d0096efb" providerId="LiveId" clId="{5D5A74DD-D3EF-40EF-AF17-6C96AD8F7560}" dt="2021-10-15T03:18:58.707" v="382"/>
        <pc:sldMkLst>
          <pc:docMk/>
          <pc:sldMk cId="3787104781" sldId="256"/>
        </pc:sldMkLst>
        <pc:spChg chg="mod">
          <ac:chgData name="hari sagar velugula" userId="52b20db2d0096efb" providerId="LiveId" clId="{5D5A74DD-D3EF-40EF-AF17-6C96AD8F7560}" dt="2021-10-15T03:18:58.707" v="382"/>
          <ac:spMkLst>
            <pc:docMk/>
            <pc:sldMk cId="3787104781" sldId="256"/>
            <ac:spMk id="2" creationId="{AF486FA0-16FC-47B3-A558-290734FEFD69}"/>
          </ac:spMkLst>
        </pc:spChg>
        <pc:spChg chg="mod">
          <ac:chgData name="hari sagar velugula" userId="52b20db2d0096efb" providerId="LiveId" clId="{5D5A74DD-D3EF-40EF-AF17-6C96AD8F7560}" dt="2021-10-15T03:18:58.707" v="382"/>
          <ac:spMkLst>
            <pc:docMk/>
            <pc:sldMk cId="3787104781" sldId="256"/>
            <ac:spMk id="3" creationId="{EA437BF4-5B5D-4990-A035-9D99EC8C7062}"/>
          </ac:spMkLst>
        </pc:spChg>
        <pc:picChg chg="add del mod">
          <ac:chgData name="hari sagar velugula" userId="52b20db2d0096efb" providerId="LiveId" clId="{5D5A74DD-D3EF-40EF-AF17-6C96AD8F7560}" dt="2021-10-15T02:53:15.340" v="9" actId="478"/>
          <ac:picMkLst>
            <pc:docMk/>
            <pc:sldMk cId="3787104781" sldId="256"/>
            <ac:picMk id="5" creationId="{0665ABE7-6277-49B1-A86B-62C40B6AEB68}"/>
          </ac:picMkLst>
        </pc:picChg>
        <pc:picChg chg="add mod">
          <ac:chgData name="hari sagar velugula" userId="52b20db2d0096efb" providerId="LiveId" clId="{5D5A74DD-D3EF-40EF-AF17-6C96AD8F7560}" dt="2021-10-15T02:53:34.182" v="14" actId="14100"/>
          <ac:picMkLst>
            <pc:docMk/>
            <pc:sldMk cId="3787104781" sldId="256"/>
            <ac:picMk id="7" creationId="{5F6E1E3C-B8DB-4E7F-8460-19D45A191D6F}"/>
          </ac:picMkLst>
        </pc:picChg>
      </pc:sldChg>
      <pc:sldChg chg="addSp delSp modSp new mod">
        <pc:chgData name="hari sagar velugula" userId="52b20db2d0096efb" providerId="LiveId" clId="{5D5A74DD-D3EF-40EF-AF17-6C96AD8F7560}" dt="2021-10-15T03:08:01.543" v="286" actId="14100"/>
        <pc:sldMkLst>
          <pc:docMk/>
          <pc:sldMk cId="2935619269" sldId="257"/>
        </pc:sldMkLst>
        <pc:spChg chg="mod">
          <ac:chgData name="hari sagar velugula" userId="52b20db2d0096efb" providerId="LiveId" clId="{5D5A74DD-D3EF-40EF-AF17-6C96AD8F7560}" dt="2021-10-15T03:08:01.543" v="286" actId="14100"/>
          <ac:spMkLst>
            <pc:docMk/>
            <pc:sldMk cId="2935619269" sldId="257"/>
            <ac:spMk id="2" creationId="{256429A5-1D10-41DC-B992-8743F5AA920B}"/>
          </ac:spMkLst>
        </pc:spChg>
        <pc:spChg chg="del mod">
          <ac:chgData name="hari sagar velugula" userId="52b20db2d0096efb" providerId="LiveId" clId="{5D5A74DD-D3EF-40EF-AF17-6C96AD8F7560}" dt="2021-10-15T03:01:43.736" v="174" actId="478"/>
          <ac:spMkLst>
            <pc:docMk/>
            <pc:sldMk cId="2935619269" sldId="257"/>
            <ac:spMk id="3" creationId="{8D437B09-041C-47BC-B323-EF450C2E142A}"/>
          </ac:spMkLst>
        </pc:spChg>
        <pc:spChg chg="add del mod">
          <ac:chgData name="hari sagar velugula" userId="52b20db2d0096efb" providerId="LiveId" clId="{5D5A74DD-D3EF-40EF-AF17-6C96AD8F7560}" dt="2021-10-15T02:57:05.707" v="37" actId="22"/>
          <ac:spMkLst>
            <pc:docMk/>
            <pc:sldMk cId="2935619269" sldId="257"/>
            <ac:spMk id="5" creationId="{52287094-B9D7-4AC9-A7B6-C34F7D684923}"/>
          </ac:spMkLst>
        </pc:spChg>
      </pc:sldChg>
      <pc:sldChg chg="addSp delSp modSp new mod">
        <pc:chgData name="hari sagar velugula" userId="52b20db2d0096efb" providerId="LiveId" clId="{5D5A74DD-D3EF-40EF-AF17-6C96AD8F7560}" dt="2021-10-15T03:35:33.226" v="486" actId="12"/>
        <pc:sldMkLst>
          <pc:docMk/>
          <pc:sldMk cId="1297246780" sldId="258"/>
        </pc:sldMkLst>
        <pc:spChg chg="mod">
          <ac:chgData name="hari sagar velugula" userId="52b20db2d0096efb" providerId="LiveId" clId="{5D5A74DD-D3EF-40EF-AF17-6C96AD8F7560}" dt="2021-10-15T03:18:58.707" v="382"/>
          <ac:spMkLst>
            <pc:docMk/>
            <pc:sldMk cId="1297246780" sldId="258"/>
            <ac:spMk id="2" creationId="{5F082F18-78E2-4577-A10C-A2448FFA0395}"/>
          </ac:spMkLst>
        </pc:spChg>
        <pc:spChg chg="add del mod">
          <ac:chgData name="hari sagar velugula" userId="52b20db2d0096efb" providerId="LiveId" clId="{5D5A74DD-D3EF-40EF-AF17-6C96AD8F7560}" dt="2021-10-15T03:35:33.226" v="486" actId="12"/>
          <ac:spMkLst>
            <pc:docMk/>
            <pc:sldMk cId="1297246780" sldId="258"/>
            <ac:spMk id="3" creationId="{E99B65E8-9732-45E0-BF04-612A86E95BD2}"/>
          </ac:spMkLst>
        </pc:spChg>
        <pc:picChg chg="add mod">
          <ac:chgData name="hari sagar velugula" userId="52b20db2d0096efb" providerId="LiveId" clId="{5D5A74DD-D3EF-40EF-AF17-6C96AD8F7560}" dt="2021-10-15T03:12:52.753" v="325"/>
          <ac:picMkLst>
            <pc:docMk/>
            <pc:sldMk cId="1297246780" sldId="258"/>
            <ac:picMk id="6" creationId="{34C0495D-CB0B-4F76-BC03-070AE60B51FE}"/>
          </ac:picMkLst>
        </pc:picChg>
        <pc:picChg chg="add mod">
          <ac:chgData name="hari sagar velugula" userId="52b20db2d0096efb" providerId="LiveId" clId="{5D5A74DD-D3EF-40EF-AF17-6C96AD8F7560}" dt="2021-10-15T03:12:58.275" v="334"/>
          <ac:picMkLst>
            <pc:docMk/>
            <pc:sldMk cId="1297246780" sldId="258"/>
            <ac:picMk id="7" creationId="{97FF0E9F-6C34-42B4-B32E-33B9FAE22D68}"/>
          </ac:picMkLst>
        </pc:picChg>
        <pc:picChg chg="add mod">
          <ac:chgData name="hari sagar velugula" userId="52b20db2d0096efb" providerId="LiveId" clId="{5D5A74DD-D3EF-40EF-AF17-6C96AD8F7560}" dt="2021-10-15T03:16:45.989" v="380" actId="14100"/>
          <ac:picMkLst>
            <pc:docMk/>
            <pc:sldMk cId="1297246780" sldId="258"/>
            <ac:picMk id="8" creationId="{C86DE82E-1DBA-416F-BB63-173F876A738B}"/>
          </ac:picMkLst>
        </pc:picChg>
      </pc:sldChg>
      <pc:sldChg chg="new del">
        <pc:chgData name="hari sagar velugula" userId="52b20db2d0096efb" providerId="LiveId" clId="{5D5A74DD-D3EF-40EF-AF17-6C96AD8F7560}" dt="2021-10-15T03:08:25.633" v="288" actId="680"/>
        <pc:sldMkLst>
          <pc:docMk/>
          <pc:sldMk cId="3646132497" sldId="258"/>
        </pc:sldMkLst>
      </pc:sldChg>
      <pc:sldChg chg="modSp new mod">
        <pc:chgData name="hari sagar velugula" userId="52b20db2d0096efb" providerId="LiveId" clId="{5D5A74DD-D3EF-40EF-AF17-6C96AD8F7560}" dt="2021-10-15T03:35:57.687" v="494" actId="20577"/>
        <pc:sldMkLst>
          <pc:docMk/>
          <pc:sldMk cId="2445334299" sldId="259"/>
        </pc:sldMkLst>
        <pc:spChg chg="mod">
          <ac:chgData name="hari sagar velugula" userId="52b20db2d0096efb" providerId="LiveId" clId="{5D5A74DD-D3EF-40EF-AF17-6C96AD8F7560}" dt="2021-10-15T03:19:34.782" v="395" actId="20577"/>
          <ac:spMkLst>
            <pc:docMk/>
            <pc:sldMk cId="2445334299" sldId="259"/>
            <ac:spMk id="2" creationId="{2FC76B4F-4DD0-4799-A614-1A93AFE2B08E}"/>
          </ac:spMkLst>
        </pc:spChg>
        <pc:spChg chg="mod">
          <ac:chgData name="hari sagar velugula" userId="52b20db2d0096efb" providerId="LiveId" clId="{5D5A74DD-D3EF-40EF-AF17-6C96AD8F7560}" dt="2021-10-15T03:35:57.687" v="494" actId="20577"/>
          <ac:spMkLst>
            <pc:docMk/>
            <pc:sldMk cId="2445334299" sldId="259"/>
            <ac:spMk id="3" creationId="{47E85CC6-41D7-49AF-945A-877C13359333}"/>
          </ac:spMkLst>
        </pc:spChg>
      </pc:sldChg>
      <pc:sldChg chg="modSp new mod">
        <pc:chgData name="hari sagar velugula" userId="52b20db2d0096efb" providerId="LiveId" clId="{5D5A74DD-D3EF-40EF-AF17-6C96AD8F7560}" dt="2021-10-15T03:31:27.229" v="441" actId="20577"/>
        <pc:sldMkLst>
          <pc:docMk/>
          <pc:sldMk cId="836938131" sldId="260"/>
        </pc:sldMkLst>
        <pc:spChg chg="mod">
          <ac:chgData name="hari sagar velugula" userId="52b20db2d0096efb" providerId="LiveId" clId="{5D5A74DD-D3EF-40EF-AF17-6C96AD8F7560}" dt="2021-10-15T03:31:27.229" v="441" actId="20577"/>
          <ac:spMkLst>
            <pc:docMk/>
            <pc:sldMk cId="836938131" sldId="260"/>
            <ac:spMk id="2" creationId="{2AF92BCD-CD15-40B5-ABE0-587F0E1E54AF}"/>
          </ac:spMkLst>
        </pc:spChg>
      </pc:sldChg>
      <pc:sldChg chg="modSp new mod">
        <pc:chgData name="hari sagar velugula" userId="52b20db2d0096efb" providerId="LiveId" clId="{5D5A74DD-D3EF-40EF-AF17-6C96AD8F7560}" dt="2021-10-15T03:31:48.818" v="454" actId="20577"/>
        <pc:sldMkLst>
          <pc:docMk/>
          <pc:sldMk cId="2983144501" sldId="261"/>
        </pc:sldMkLst>
        <pc:spChg chg="mod">
          <ac:chgData name="hari sagar velugula" userId="52b20db2d0096efb" providerId="LiveId" clId="{5D5A74DD-D3EF-40EF-AF17-6C96AD8F7560}" dt="2021-10-15T03:31:48.818" v="454" actId="20577"/>
          <ac:spMkLst>
            <pc:docMk/>
            <pc:sldMk cId="2983144501" sldId="261"/>
            <ac:spMk id="2" creationId="{6853C883-5FC9-4169-805C-6ABF2C6CBA84}"/>
          </ac:spMkLst>
        </pc:spChg>
      </pc:sldChg>
      <pc:sldChg chg="delSp modSp new mod">
        <pc:chgData name="hari sagar velugula" userId="52b20db2d0096efb" providerId="LiveId" clId="{5D5A74DD-D3EF-40EF-AF17-6C96AD8F7560}" dt="2021-10-15T03:32:50.781" v="468" actId="1076"/>
        <pc:sldMkLst>
          <pc:docMk/>
          <pc:sldMk cId="3305435801" sldId="262"/>
        </pc:sldMkLst>
        <pc:spChg chg="mod">
          <ac:chgData name="hari sagar velugula" userId="52b20db2d0096efb" providerId="LiveId" clId="{5D5A74DD-D3EF-40EF-AF17-6C96AD8F7560}" dt="2021-10-15T03:32:50.781" v="468" actId="1076"/>
          <ac:spMkLst>
            <pc:docMk/>
            <pc:sldMk cId="3305435801" sldId="262"/>
            <ac:spMk id="2" creationId="{2FCE77F9-E2B8-405D-8D74-7277E7C35D2A}"/>
          </ac:spMkLst>
        </pc:spChg>
        <pc:spChg chg="del">
          <ac:chgData name="hari sagar velugula" userId="52b20db2d0096efb" providerId="LiveId" clId="{5D5A74DD-D3EF-40EF-AF17-6C96AD8F7560}" dt="2021-10-15T03:32:41.812" v="467" actId="478"/>
          <ac:spMkLst>
            <pc:docMk/>
            <pc:sldMk cId="3305435801" sldId="262"/>
            <ac:spMk id="3" creationId="{D1A0D52C-312F-4C81-85DF-CFBCA2562576}"/>
          </ac:spMkLst>
        </pc:spChg>
      </pc:sldChg>
      <pc:sldChg chg="modSp new mod">
        <pc:chgData name="hari sagar velugula" userId="52b20db2d0096efb" providerId="LiveId" clId="{5D5A74DD-D3EF-40EF-AF17-6C96AD8F7560}" dt="2021-10-15T03:33:35.112" v="482" actId="20577"/>
        <pc:sldMkLst>
          <pc:docMk/>
          <pc:sldMk cId="1960320913" sldId="263"/>
        </pc:sldMkLst>
        <pc:spChg chg="mod">
          <ac:chgData name="hari sagar velugula" userId="52b20db2d0096efb" providerId="LiveId" clId="{5D5A74DD-D3EF-40EF-AF17-6C96AD8F7560}" dt="2021-10-15T03:33:35.112" v="482" actId="20577"/>
          <ac:spMkLst>
            <pc:docMk/>
            <pc:sldMk cId="1960320913" sldId="263"/>
            <ac:spMk id="2" creationId="{7E357D20-4B84-446A-A4E5-1365B7A97ED3}"/>
          </ac:spMkLst>
        </pc:spChg>
      </pc:sldChg>
    </pc:docChg>
  </pc:docChgLst>
  <pc:docChgLst>
    <pc:chgData name="hari sagar velugula" userId="52b20db2d0096efb" providerId="LiveId" clId="{7B1A749F-C911-4988-A59A-44C46C178BE5}"/>
    <pc:docChg chg="modSld">
      <pc:chgData name="hari sagar velugula" userId="52b20db2d0096efb" providerId="LiveId" clId="{7B1A749F-C911-4988-A59A-44C46C178BE5}" dt="2021-10-15T17:32:19.647" v="1" actId="27107"/>
      <pc:docMkLst>
        <pc:docMk/>
      </pc:docMkLst>
      <pc:sldChg chg="modSp mod">
        <pc:chgData name="hari sagar velugula" userId="52b20db2d0096efb" providerId="LiveId" clId="{7B1A749F-C911-4988-A59A-44C46C178BE5}" dt="2021-10-15T16:58:38.537" v="0" actId="1076"/>
        <pc:sldMkLst>
          <pc:docMk/>
          <pc:sldMk cId="2935619269" sldId="257"/>
        </pc:sldMkLst>
        <pc:spChg chg="mod">
          <ac:chgData name="hari sagar velugula" userId="52b20db2d0096efb" providerId="LiveId" clId="{7B1A749F-C911-4988-A59A-44C46C178BE5}" dt="2021-10-15T16:58:38.537" v="0" actId="1076"/>
          <ac:spMkLst>
            <pc:docMk/>
            <pc:sldMk cId="2935619269" sldId="257"/>
            <ac:spMk id="2" creationId="{256429A5-1D10-41DC-B992-8743F5AA920B}"/>
          </ac:spMkLst>
        </pc:spChg>
      </pc:sldChg>
      <pc:sldChg chg="modSp mod">
        <pc:chgData name="hari sagar velugula" userId="52b20db2d0096efb" providerId="LiveId" clId="{7B1A749F-C911-4988-A59A-44C46C178BE5}" dt="2021-10-15T17:32:19.647" v="1" actId="27107"/>
        <pc:sldMkLst>
          <pc:docMk/>
          <pc:sldMk cId="2445334299" sldId="259"/>
        </pc:sldMkLst>
        <pc:spChg chg="mod">
          <ac:chgData name="hari sagar velugula" userId="52b20db2d0096efb" providerId="LiveId" clId="{7B1A749F-C911-4988-A59A-44C46C178BE5}" dt="2021-10-15T17:32:19.647" v="1" actId="27107"/>
          <ac:spMkLst>
            <pc:docMk/>
            <pc:sldMk cId="2445334299" sldId="259"/>
            <ac:spMk id="3" creationId="{47E85CC6-41D7-49AF-945A-877C133593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1206-F904-4467-BF80-E11DEE9537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B26E-9A44-4901-B5AB-D9E3A63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4B26E-9A44-4901-B5AB-D9E3A63A05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F2DFF-0DB5-478A-A257-12E5C566771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BAFB2-453E-46D9-950E-E70304AADE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eautifulsoup4/" TargetMode="External"/><Relationship Id="rId2" Type="http://schemas.openxmlformats.org/officeDocument/2006/relationships/hyperlink" Target="https://careerfoundry.com/en/blog/data-analytics/web-scraping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django-project-news-aggregator-app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FA0-16FC-47B3-A558-290734FEF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37BF4-5B5D-4990-A035-9D99EC8C7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5F6E1E3C-B8DB-4E7F-8460-19D45A19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0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2A688-C952-4501-B582-28323B2C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images from the project</a:t>
            </a:r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A4FD262-40D1-4819-8811-3F43E1EC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2" y="1791112"/>
            <a:ext cx="4335931" cy="30665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33BB-A710-4022-9751-FD578AC8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the choice to select the website which they want to have the summarized version of the article.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0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9C99E-D2CC-4A2C-8E63-C3DCC09D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images from the project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DDEEC48-72A3-4368-9017-4274B83D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735709"/>
            <a:ext cx="5451627" cy="30665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44AD4A-F5AF-4B5C-B096-01B5A82E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summarized version of the data with the images.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49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A0B6-BA79-40D9-AD61-78E363C1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921" y="568462"/>
            <a:ext cx="4455522" cy="14507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images from the project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B4B6A1-1F11-4471-BD2B-929FA9E0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74" y="1353903"/>
            <a:ext cx="4691515" cy="26389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AE823-CC7C-49B7-B605-4D301F2A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1" y="2198914"/>
            <a:ext cx="3307079" cy="3670180"/>
          </a:xfrm>
        </p:spPr>
        <p:txBody>
          <a:bodyPr>
            <a:normAutofit/>
          </a:bodyPr>
          <a:lstStyle/>
          <a:p>
            <a:r>
              <a:rPr lang="en-US" dirty="0"/>
              <a:t>Redirecting to the website if the user wants to know more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2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91AC788-885B-4C0B-96FB-4BCA3708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735709"/>
            <a:ext cx="3968839" cy="22324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6743D5-5D7A-4843-B709-2E7FA97C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Logging out from the application.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24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DBA9-71F7-440D-BE14-CD1145EE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5680-E4FB-4222-9240-E809FF25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references of our project are: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https://careerfoundry.com/en/blog/data-analytics/web-scraping-guide/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https://pypi.org/project/beautifulsoup4/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https://data-flair.training/blogs/django-project-news-aggregator-app</a:t>
            </a:r>
            <a:r>
              <a:rPr lang="en-US" dirty="0">
                <a:hlinkClick r:id="rId4"/>
              </a:rPr>
              <a:t>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77F9-E2B8-405D-8D74-7277E7C3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67" y="2145221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54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9A5-1D10-41DC-B992-8743F5AA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260" y="1639957"/>
            <a:ext cx="8249479" cy="42937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Team 9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Trusted News Tribune App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		       </a:t>
            </a:r>
            <a:r>
              <a:rPr lang="en-US" sz="2800" b="1" dirty="0"/>
              <a:t>Team Leader:  	</a:t>
            </a:r>
            <a:r>
              <a:rPr lang="en-US" sz="2800" dirty="0"/>
              <a:t>Hari Sagar Velugula</a:t>
            </a:r>
            <a:br>
              <a:rPr lang="en-US" sz="2800" b="1" dirty="0"/>
            </a:br>
            <a:r>
              <a:rPr lang="en-US" sz="2800" b="1" dirty="0"/>
              <a:t>			Team Members: </a:t>
            </a:r>
            <a:r>
              <a:rPr lang="en-US" sz="2800" dirty="0"/>
              <a:t>Supriya Neeharika</a:t>
            </a:r>
            <a:br>
              <a:rPr lang="en-US" sz="2800" dirty="0"/>
            </a:br>
            <a:r>
              <a:rPr lang="en-US" sz="2800" dirty="0"/>
              <a:t>                                                    Rajesh</a:t>
            </a:r>
            <a:br>
              <a:rPr lang="en-US" sz="2800" dirty="0"/>
            </a:br>
            <a:r>
              <a:rPr lang="en-US" sz="2800" dirty="0"/>
              <a:t>                                                                         Madhuri Kondepu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56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7D20-4B84-446A-A4E5-1365B7A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2E54-8675-4F75-AC41-54451245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newspapers, such as the Times, FOXfourKC, and the New York Times, describe the context of a story in great detail and length.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atmosphere, reading a complete story about an issue to a single person has become considerably more difficult.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We're building a website that, in comparison to other websites, displays daily news updates quickly. The information's quality is unaffected, and it provides an overview of the whole content.</a:t>
            </a:r>
          </a:p>
        </p:txBody>
      </p:sp>
    </p:spTree>
    <p:extLst>
      <p:ext uri="{BB962C8B-B14F-4D97-AF65-F5344CB8AC3E}">
        <p14:creationId xmlns:p14="http://schemas.microsoft.com/office/powerpoint/2010/main" val="196032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D4F6-9AF2-4EA8-A5BB-1F4A42E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B062-3FD0-4724-B1DF-A98AC3EE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Every day, people consume vast amounts of information on the internet, with about 40%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worldwide internet users reading news online. This, of course, has an impact on their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news websites. According to a joint survey conducted by the Broadcast Audience. Research Council of India (BARC) and Nielsen India, time spent on news applications and websites has increased by 41%.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Trusted News Tribune &amp; Website is a news website and service that provides editors-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news headlines and stories. Top stories, US, global, money, crime, technology, sports, entertainment, and opinion as well as other interesting items are all covered in the app.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96F-F21B-49E7-9AED-F35F2EED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AF31-A99F-41D0-802B-6FB12B8C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we are using the data from the different websites according to the user interest and working with that.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machine learning algorithm called NLP. We are having the summarized version of the article.</a:t>
            </a:r>
          </a:p>
        </p:txBody>
      </p:sp>
    </p:spTree>
    <p:extLst>
      <p:ext uri="{BB962C8B-B14F-4D97-AF65-F5344CB8AC3E}">
        <p14:creationId xmlns:p14="http://schemas.microsoft.com/office/powerpoint/2010/main" val="195692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2F18-78E2-4577-A10C-A2448FFA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its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65E8-9732-45E0-BF04-612A86E9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build our news aggregator app, we will be integrating Django with other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Scraping data from the internet with various tools and frameworks is known as “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 Scraping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Web scraping is the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process of using bots to extract content and data from a website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 Web scraping is used in a variety of digital businesses that rely on data harvesting.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For example, It's sometimes used to track online pricing changes, compare prices, and evaluate how well rivals are doing by scraping data from their websites.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Beautiful Soup is a Python library used for extracting data from HTML and XML files for web scraping needs. It generates a parse tree from the page source code, which may be used to extract data in a more understandable and hierarchical manner.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86DE82E-1DBA-416F-BB63-173F876A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22" y="4214963"/>
            <a:ext cx="5943600" cy="2186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2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6B4F-4DD0-4799-A614-1A93AFE2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5CC6-41D7-49AF-945A-877C1335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News websites are sites devoted to delivering the news in a different format than television, print or radio.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Positive news will normally 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cause individuals to buy stocks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Good earnings reports, an announcement of a new product, a corporate acquisition, and positive economic indicators all translate into buying pressure and an increase in stock prices.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Open Sans" panose="020B0604020202020204" pitchFamily="34" charset="0"/>
              </a:rPr>
              <a:t>News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let people voice diverse opinions on governance and reform</a:t>
            </a:r>
            <a:r>
              <a:rPr lang="en-US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and help build public consensus to bring about change.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2BCD-CD15-40B5-ABE0-587F0E1E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0DB2-8060-4327-A520-51DE2B74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74" y="2021000"/>
            <a:ext cx="10058400" cy="40233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																																																																																																							               Madhuri		    Rajesh and Hari Sagar         Supriya Niharika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FC7412-9EAE-4AE6-A92B-4559043A50D6}"/>
              </a:ext>
            </a:extLst>
          </p:cNvPr>
          <p:cNvCxnSpPr>
            <a:cxnSpLocks/>
          </p:cNvCxnSpPr>
          <p:nvPr/>
        </p:nvCxnSpPr>
        <p:spPr>
          <a:xfrm flipH="1">
            <a:off x="2352583" y="3613212"/>
            <a:ext cx="3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83395-91D0-4BE9-9A3B-9DB0F91459DB}"/>
              </a:ext>
            </a:extLst>
          </p:cNvPr>
          <p:cNvSpPr/>
          <p:nvPr/>
        </p:nvSpPr>
        <p:spPr>
          <a:xfrm>
            <a:off x="2104007" y="2621132"/>
            <a:ext cx="1722268" cy="16157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 news aggregator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B6787-093A-4BED-965E-1A5EA000B662}"/>
              </a:ext>
            </a:extLst>
          </p:cNvPr>
          <p:cNvSpPr/>
          <p:nvPr/>
        </p:nvSpPr>
        <p:spPr>
          <a:xfrm>
            <a:off x="4563122" y="2621132"/>
            <a:ext cx="1722268" cy="161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Scraping the different websites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B6F67-742F-4731-8EAA-A616476540E4}"/>
              </a:ext>
            </a:extLst>
          </p:cNvPr>
          <p:cNvSpPr/>
          <p:nvPr/>
        </p:nvSpPr>
        <p:spPr>
          <a:xfrm>
            <a:off x="7224203" y="2621131"/>
            <a:ext cx="1722268" cy="161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the model and view to display the page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14A77F1-F371-44FB-B286-C592E5EE10B9}"/>
              </a:ext>
            </a:extLst>
          </p:cNvPr>
          <p:cNvSpPr/>
          <p:nvPr/>
        </p:nvSpPr>
        <p:spPr>
          <a:xfrm>
            <a:off x="2796466" y="4236867"/>
            <a:ext cx="115410" cy="6090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EF0FB82-7120-4231-9C8F-D5EA19629BCC}"/>
              </a:ext>
            </a:extLst>
          </p:cNvPr>
          <p:cNvSpPr/>
          <p:nvPr/>
        </p:nvSpPr>
        <p:spPr>
          <a:xfrm>
            <a:off x="5353235" y="4236867"/>
            <a:ext cx="115410" cy="6090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3F9A34D-8FFE-48CB-9FB0-79EC04DC7F01}"/>
              </a:ext>
            </a:extLst>
          </p:cNvPr>
          <p:cNvSpPr/>
          <p:nvPr/>
        </p:nvSpPr>
        <p:spPr>
          <a:xfrm>
            <a:off x="8085337" y="4236867"/>
            <a:ext cx="115410" cy="6090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C7-4CA6-44F6-B1EB-271D6939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screens from the project: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4BD5-113F-401A-8576-CC622302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sign in to the website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FBF2AC-A74E-4450-8A41-70591EBC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6" y="2552218"/>
            <a:ext cx="6204031" cy="34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0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842</TotalTime>
  <Words>787</Words>
  <Application>Microsoft Office PowerPoint</Application>
  <PresentationFormat>Widescreen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Roboto</vt:lpstr>
      <vt:lpstr>Times New Roman</vt:lpstr>
      <vt:lpstr>Wingdings</vt:lpstr>
      <vt:lpstr>Retrospect</vt:lpstr>
      <vt:lpstr>PowerPoint Presentation</vt:lpstr>
      <vt:lpstr>Team 9  Trusted News Tribune App            Team Leader:   Hari Sagar Velugula    Team Members: Supriya Neeharika                                                     Rajesh                                                                          Madhuri Kondepu</vt:lpstr>
      <vt:lpstr>Storyline</vt:lpstr>
      <vt:lpstr>Introduction</vt:lpstr>
      <vt:lpstr>Data</vt:lpstr>
      <vt:lpstr>Data &amp; its details</vt:lpstr>
      <vt:lpstr>Applications</vt:lpstr>
      <vt:lpstr>Team distribution</vt:lpstr>
      <vt:lpstr>Working screens from the project: </vt:lpstr>
      <vt:lpstr>Working images from the project</vt:lpstr>
      <vt:lpstr>Related work images from the project</vt:lpstr>
      <vt:lpstr>Related work images from the project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sagar velugula</dc:creator>
  <cp:lastModifiedBy>Kondepu, Madhuri (UMKC-Student)</cp:lastModifiedBy>
  <cp:revision>13</cp:revision>
  <dcterms:created xsi:type="dcterms:W3CDTF">2021-10-15T02:28:08Z</dcterms:created>
  <dcterms:modified xsi:type="dcterms:W3CDTF">2021-11-15T16:11:43Z</dcterms:modified>
</cp:coreProperties>
</file>