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23080" y="115560"/>
            <a:ext cx="10299960" cy="6626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18560" y="257760"/>
            <a:ext cx="6450120" cy="6377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1044000" y="401040"/>
            <a:ext cx="5410440" cy="59799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5400000">
            <a:off x="7115040" y="3023280"/>
            <a:ext cx="5594400" cy="572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 vert="vert270">
            <a:norm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0145160" y="142200"/>
            <a:ext cx="635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6558840" y="319320"/>
            <a:ext cx="635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5779080" y="450360"/>
            <a:ext cx="85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483800" y="5305680"/>
            <a:ext cx="131616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1573560" y="3244320"/>
            <a:ext cx="1496160" cy="8128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Scoreboard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1269720" y="520200"/>
            <a:ext cx="2105640" cy="3625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 Coverage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074400" y="5365440"/>
            <a:ext cx="1408320" cy="430560"/>
          </a:xfrm>
          <a:prstGeom prst="bentConnector3">
            <a:avLst>
              <a:gd name="adj1" fmla="val 4600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 rot="10800000">
            <a:off x="8229600" y="5303520"/>
            <a:ext cx="510120" cy="46623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4481280" y="3892320"/>
            <a:ext cx="131616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4444560" y="2544480"/>
            <a:ext cx="131616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4444560" y="1474920"/>
            <a:ext cx="130104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1569960" y="4589280"/>
            <a:ext cx="1505160" cy="15019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993320" y="5604840"/>
            <a:ext cx="885960" cy="181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rd_trans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 flipH="1" flipV="1" rot="5400000">
            <a:off x="3609720" y="4492800"/>
            <a:ext cx="980640" cy="7610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9"/>
          <p:cNvSpPr/>
          <p:nvPr/>
        </p:nvSpPr>
        <p:spPr>
          <a:xfrm>
            <a:off x="1557000" y="1920600"/>
            <a:ext cx="1510560" cy="8128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 flipV="1" rot="10800000">
            <a:off x="4444560" y="2114280"/>
            <a:ext cx="1393560" cy="194040"/>
          </a:xfrm>
          <a:prstGeom prst="bentConnector3">
            <a:avLst>
              <a:gd name="adj1" fmla="val 73203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1"/>
          <p:cNvSpPr/>
          <p:nvPr/>
        </p:nvSpPr>
        <p:spPr>
          <a:xfrm rot="10800000">
            <a:off x="4422600" y="2944080"/>
            <a:ext cx="1374120" cy="4752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2"/>
          <p:cNvSpPr/>
          <p:nvPr/>
        </p:nvSpPr>
        <p:spPr>
          <a:xfrm flipV="1" rot="10800000">
            <a:off x="4481280" y="3975120"/>
            <a:ext cx="1366920" cy="6836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3"/>
          <p:cNvSpPr/>
          <p:nvPr/>
        </p:nvSpPr>
        <p:spPr>
          <a:xfrm flipV="1" rot="10800000">
            <a:off x="4444560" y="3387600"/>
            <a:ext cx="1396080" cy="1193400"/>
          </a:xfrm>
          <a:prstGeom prst="bentConnector3">
            <a:avLst>
              <a:gd name="adj1" fmla="val 62081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4"/>
          <p:cNvSpPr/>
          <p:nvPr/>
        </p:nvSpPr>
        <p:spPr>
          <a:xfrm rot="5400000">
            <a:off x="9204480" y="4487760"/>
            <a:ext cx="267480" cy="553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5"/>
          <p:cNvSpPr/>
          <p:nvPr/>
        </p:nvSpPr>
        <p:spPr>
          <a:xfrm rot="16200000">
            <a:off x="6988320" y="1739160"/>
            <a:ext cx="202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6"/>
          <p:cNvSpPr/>
          <p:nvPr/>
        </p:nvSpPr>
        <p:spPr>
          <a:xfrm rot="5400000">
            <a:off x="1802520" y="2994480"/>
            <a:ext cx="486000" cy="3600"/>
          </a:xfrm>
          <a:prstGeom prst="bentConnector3">
            <a:avLst>
              <a:gd name="adj1" fmla="val -1979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7"/>
          <p:cNvSpPr/>
          <p:nvPr/>
        </p:nvSpPr>
        <p:spPr>
          <a:xfrm flipH="1" flipV="1" rot="5400000">
            <a:off x="1799640" y="1395000"/>
            <a:ext cx="1035720" cy="9360"/>
          </a:xfrm>
          <a:prstGeom prst="bentConnector3">
            <a:avLst>
              <a:gd name="adj1" fmla="val 50000"/>
            </a:avLst>
          </a:prstGeom>
          <a:noFill/>
          <a:ln cap="rnd" w="9360">
            <a:solidFill>
              <a:schemeClr val="dk1"/>
            </a:solidFill>
            <a:custDash>
              <a:ds d="800000" sp="6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8"/>
          <p:cNvSpPr/>
          <p:nvPr/>
        </p:nvSpPr>
        <p:spPr>
          <a:xfrm>
            <a:off x="1993320" y="4932000"/>
            <a:ext cx="856080" cy="181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wr_trans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9"/>
          <p:cNvSpPr/>
          <p:nvPr/>
        </p:nvSpPr>
        <p:spPr>
          <a:xfrm rot="10800000">
            <a:off x="9196920" y="6583680"/>
            <a:ext cx="510120" cy="43286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0"/>
          <p:cNvSpPr/>
          <p:nvPr/>
        </p:nvSpPr>
        <p:spPr>
          <a:xfrm rot="16200000">
            <a:off x="8070120" y="3921840"/>
            <a:ext cx="1729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1"/>
          <p:cNvSpPr/>
          <p:nvPr/>
        </p:nvSpPr>
        <p:spPr>
          <a:xfrm rot="5400000">
            <a:off x="8722800" y="799920"/>
            <a:ext cx="324360" cy="14799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2"/>
          <p:cNvSpPr/>
          <p:nvPr/>
        </p:nvSpPr>
        <p:spPr>
          <a:xfrm>
            <a:off x="5805000" y="5495040"/>
            <a:ext cx="2972160" cy="483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3"/>
          <p:cNvSpPr/>
          <p:nvPr/>
        </p:nvSpPr>
        <p:spPr>
          <a:xfrm>
            <a:off x="5761800" y="2859480"/>
            <a:ext cx="2972160" cy="483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4"/>
          <p:cNvSpPr/>
          <p:nvPr/>
        </p:nvSpPr>
        <p:spPr>
          <a:xfrm>
            <a:off x="5833080" y="4102920"/>
            <a:ext cx="2027160" cy="42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5"/>
          <p:cNvSpPr/>
          <p:nvPr/>
        </p:nvSpPr>
        <p:spPr>
          <a:xfrm>
            <a:off x="5778360" y="1748520"/>
            <a:ext cx="2050200" cy="421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6"/>
          <p:cNvSpPr/>
          <p:nvPr/>
        </p:nvSpPr>
        <p:spPr>
          <a:xfrm rot="5400000">
            <a:off x="2444040" y="2979000"/>
            <a:ext cx="486000" cy="3600"/>
          </a:xfrm>
          <a:prstGeom prst="bentConnector3">
            <a:avLst>
              <a:gd name="adj1" fmla="val 909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7"/>
          <p:cNvSpPr/>
          <p:nvPr/>
        </p:nvSpPr>
        <p:spPr>
          <a:xfrm rot="10800000">
            <a:off x="7772040" y="1974960"/>
            <a:ext cx="5303160" cy="786240"/>
          </a:xfrm>
          <a:prstGeom prst="bentUpArrow">
            <a:avLst>
              <a:gd name="adj1" fmla="val 25000"/>
              <a:gd name="adj2" fmla="val 22448"/>
              <a:gd name="adj3" fmla="val 23299"/>
            </a:avLst>
          </a:prstGeom>
          <a:solidFill>
            <a:schemeClr val="tx1">
              <a:lumMod val="50000"/>
              <a:lumOff val="5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8"/>
          <p:cNvSpPr/>
          <p:nvPr/>
        </p:nvSpPr>
        <p:spPr>
          <a:xfrm>
            <a:off x="3953160" y="1074960"/>
            <a:ext cx="1577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23080" y="115560"/>
            <a:ext cx="8788680" cy="6626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18560" y="257760"/>
            <a:ext cx="6450120" cy="6377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1044000" y="401040"/>
            <a:ext cx="5410440" cy="59799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17" name="CustomShape 4"/>
          <p:cNvSpPr/>
          <p:nvPr/>
        </p:nvSpPr>
        <p:spPr>
          <a:xfrm rot="5400000">
            <a:off x="7873560" y="2881800"/>
            <a:ext cx="1838520" cy="3574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8557920" y="195480"/>
            <a:ext cx="635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58840" y="319320"/>
            <a:ext cx="635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5779080" y="450360"/>
            <a:ext cx="85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4555800" y="5093280"/>
            <a:ext cx="131616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1666080" y="2732760"/>
            <a:ext cx="1496160" cy="8128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Scoreboard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1368000" y="512640"/>
            <a:ext cx="2092320" cy="3625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 Coverage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3162960" y="4914000"/>
            <a:ext cx="1385640" cy="6948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 rot="10800000">
            <a:off x="8844480" y="12011040"/>
            <a:ext cx="510120" cy="5542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3"/>
          <p:cNvSpPr/>
          <p:nvPr/>
        </p:nvSpPr>
        <p:spPr>
          <a:xfrm rot="5400000">
            <a:off x="6753240" y="671760"/>
            <a:ext cx="313920" cy="2117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4"/>
          <p:cNvSpPr/>
          <p:nvPr/>
        </p:nvSpPr>
        <p:spPr>
          <a:xfrm>
            <a:off x="6332760" y="1531440"/>
            <a:ext cx="108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5"/>
          <p:cNvSpPr/>
          <p:nvPr/>
        </p:nvSpPr>
        <p:spPr>
          <a:xfrm>
            <a:off x="4553640" y="3679920"/>
            <a:ext cx="131616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4516560" y="2332440"/>
            <a:ext cx="131616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4516560" y="1262880"/>
            <a:ext cx="1301040" cy="9817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8"/>
          <p:cNvSpPr/>
          <p:nvPr/>
        </p:nvSpPr>
        <p:spPr>
          <a:xfrm>
            <a:off x="1658520" y="4137840"/>
            <a:ext cx="1505160" cy="15019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9"/>
          <p:cNvSpPr/>
          <p:nvPr/>
        </p:nvSpPr>
        <p:spPr>
          <a:xfrm>
            <a:off x="2598120" y="507204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0"/>
          <p:cNvSpPr/>
          <p:nvPr/>
        </p:nvSpPr>
        <p:spPr>
          <a:xfrm flipV="1">
            <a:off x="3663000" y="4136040"/>
            <a:ext cx="852480" cy="760680"/>
          </a:xfrm>
          <a:prstGeom prst="bentConnector3">
            <a:avLst>
              <a:gd name="adj1" fmla="val 23635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1"/>
          <p:cNvSpPr/>
          <p:nvPr/>
        </p:nvSpPr>
        <p:spPr>
          <a:xfrm>
            <a:off x="1658520" y="1355760"/>
            <a:ext cx="1496160" cy="8128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2"/>
          <p:cNvSpPr/>
          <p:nvPr/>
        </p:nvSpPr>
        <p:spPr>
          <a:xfrm rot="10800000">
            <a:off x="5855760" y="2235960"/>
            <a:ext cx="1338840" cy="315360"/>
          </a:xfrm>
          <a:prstGeom prst="bentConnector3">
            <a:avLst>
              <a:gd name="adj1" fmla="val 60499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3"/>
          <p:cNvSpPr/>
          <p:nvPr/>
        </p:nvSpPr>
        <p:spPr>
          <a:xfrm rot="10800000">
            <a:off x="6089040" y="3433680"/>
            <a:ext cx="1466640" cy="7106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4"/>
          <p:cNvSpPr/>
          <p:nvPr/>
        </p:nvSpPr>
        <p:spPr>
          <a:xfrm flipV="1" rot="10800000">
            <a:off x="5938200" y="4106520"/>
            <a:ext cx="1366920" cy="6836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5"/>
          <p:cNvSpPr/>
          <p:nvPr/>
        </p:nvSpPr>
        <p:spPr>
          <a:xfrm flipV="1" rot="10800000">
            <a:off x="5967360" y="4302000"/>
            <a:ext cx="1396080" cy="1193400"/>
          </a:xfrm>
          <a:prstGeom prst="bentConnector3">
            <a:avLst>
              <a:gd name="adj1" fmla="val 62081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6"/>
          <p:cNvSpPr/>
          <p:nvPr/>
        </p:nvSpPr>
        <p:spPr>
          <a:xfrm rot="5400000">
            <a:off x="6750000" y="3201120"/>
            <a:ext cx="313920" cy="2117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7"/>
          <p:cNvSpPr/>
          <p:nvPr/>
        </p:nvSpPr>
        <p:spPr>
          <a:xfrm rot="5400000">
            <a:off x="6750000" y="4550040"/>
            <a:ext cx="313920" cy="2117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8"/>
          <p:cNvSpPr/>
          <p:nvPr/>
        </p:nvSpPr>
        <p:spPr>
          <a:xfrm rot="5400000">
            <a:off x="6721560" y="1805400"/>
            <a:ext cx="313920" cy="2117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9"/>
          <p:cNvSpPr/>
          <p:nvPr/>
        </p:nvSpPr>
        <p:spPr>
          <a:xfrm rot="5400000">
            <a:off x="8255520" y="2879640"/>
            <a:ext cx="267480" cy="5533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0"/>
          <p:cNvSpPr/>
          <p:nvPr/>
        </p:nvSpPr>
        <p:spPr>
          <a:xfrm>
            <a:off x="6473880" y="2680200"/>
            <a:ext cx="108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1"/>
          <p:cNvSpPr/>
          <p:nvPr/>
        </p:nvSpPr>
        <p:spPr>
          <a:xfrm>
            <a:off x="6458400" y="4060800"/>
            <a:ext cx="108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2"/>
          <p:cNvSpPr/>
          <p:nvPr/>
        </p:nvSpPr>
        <p:spPr>
          <a:xfrm>
            <a:off x="6426000" y="5400000"/>
            <a:ext cx="108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3"/>
          <p:cNvSpPr/>
          <p:nvPr/>
        </p:nvSpPr>
        <p:spPr>
          <a:xfrm rot="16200000">
            <a:off x="7446600" y="2714400"/>
            <a:ext cx="108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4"/>
          <p:cNvSpPr/>
          <p:nvPr/>
        </p:nvSpPr>
        <p:spPr>
          <a:xfrm rot="5400000">
            <a:off x="2174400" y="2486520"/>
            <a:ext cx="486000" cy="36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5"/>
          <p:cNvSpPr/>
          <p:nvPr/>
        </p:nvSpPr>
        <p:spPr>
          <a:xfrm flipV="1" rot="16200000">
            <a:off x="2123280" y="1072080"/>
            <a:ext cx="533520" cy="32400"/>
          </a:xfrm>
          <a:prstGeom prst="bentConnector3">
            <a:avLst>
              <a:gd name="adj1" fmla="val 50000"/>
            </a:avLst>
          </a:prstGeom>
          <a:noFill/>
          <a:ln cap="rnd" w="9360">
            <a:solidFill>
              <a:schemeClr val="dk1"/>
            </a:solidFill>
            <a:custDash>
              <a:ds d="800000" sp="6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6"/>
          <p:cNvSpPr/>
          <p:nvPr/>
        </p:nvSpPr>
        <p:spPr>
          <a:xfrm>
            <a:off x="4019040" y="160452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7"/>
          <p:cNvSpPr/>
          <p:nvPr/>
        </p:nvSpPr>
        <p:spPr>
          <a:xfrm>
            <a:off x="3931920" y="572220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8"/>
          <p:cNvSpPr/>
          <p:nvPr/>
        </p:nvSpPr>
        <p:spPr>
          <a:xfrm>
            <a:off x="3927600" y="382752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9"/>
          <p:cNvSpPr/>
          <p:nvPr/>
        </p:nvSpPr>
        <p:spPr>
          <a:xfrm>
            <a:off x="4026960" y="239328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0"/>
          <p:cNvSpPr/>
          <p:nvPr/>
        </p:nvSpPr>
        <p:spPr>
          <a:xfrm>
            <a:off x="2494440" y="236232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1"/>
          <p:cNvSpPr/>
          <p:nvPr/>
        </p:nvSpPr>
        <p:spPr>
          <a:xfrm>
            <a:off x="4040280" y="278496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2"/>
          <p:cNvSpPr/>
          <p:nvPr/>
        </p:nvSpPr>
        <p:spPr>
          <a:xfrm>
            <a:off x="4019040" y="1962000"/>
            <a:ext cx="369720" cy="232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55520" y="339120"/>
            <a:ext cx="7527240" cy="6351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2093760" y="463680"/>
            <a:ext cx="6795720" cy="4607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2627280" y="587160"/>
            <a:ext cx="5756040" cy="429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5002560" y="6172200"/>
            <a:ext cx="1838520" cy="3574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8847360" y="333000"/>
            <a:ext cx="635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8356680" y="447840"/>
            <a:ext cx="635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7718400" y="587160"/>
            <a:ext cx="805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3175560" y="1787760"/>
            <a:ext cx="1496160" cy="113292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9"/>
          <p:cNvSpPr/>
          <p:nvPr/>
        </p:nvSpPr>
        <p:spPr>
          <a:xfrm>
            <a:off x="3175560" y="3642120"/>
            <a:ext cx="1496160" cy="8992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3175560" y="821880"/>
            <a:ext cx="1496160" cy="39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1"/>
          <p:cNvSpPr/>
          <p:nvPr/>
        </p:nvSpPr>
        <p:spPr>
          <a:xfrm>
            <a:off x="4981680" y="2026800"/>
            <a:ext cx="1252080" cy="8128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2"/>
          <p:cNvSpPr/>
          <p:nvPr/>
        </p:nvSpPr>
        <p:spPr>
          <a:xfrm>
            <a:off x="7156080" y="2026440"/>
            <a:ext cx="1074960" cy="8128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Score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4981680" y="824760"/>
            <a:ext cx="1252080" cy="7743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 Coverage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4"/>
          <p:cNvSpPr/>
          <p:nvPr/>
        </p:nvSpPr>
        <p:spPr>
          <a:xfrm>
            <a:off x="3369240" y="808200"/>
            <a:ext cx="1252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3290760" y="2126520"/>
            <a:ext cx="1144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5081760" y="2200680"/>
            <a:ext cx="107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7"/>
          <p:cNvSpPr/>
          <p:nvPr/>
        </p:nvSpPr>
        <p:spPr>
          <a:xfrm flipV="1">
            <a:off x="6156360" y="2449800"/>
            <a:ext cx="104148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8"/>
          <p:cNvSpPr/>
          <p:nvPr/>
        </p:nvSpPr>
        <p:spPr>
          <a:xfrm>
            <a:off x="3924000" y="2921760"/>
            <a:ext cx="36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9"/>
          <p:cNvSpPr/>
          <p:nvPr/>
        </p:nvSpPr>
        <p:spPr>
          <a:xfrm rot="10800000">
            <a:off x="7020000" y="6576840"/>
            <a:ext cx="525240" cy="1234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0"/>
          <p:cNvSpPr/>
          <p:nvPr/>
        </p:nvSpPr>
        <p:spPr>
          <a:xfrm flipV="1">
            <a:off x="7290360" y="2882520"/>
            <a:ext cx="452160" cy="12225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1"/>
          <p:cNvSpPr/>
          <p:nvPr/>
        </p:nvSpPr>
        <p:spPr>
          <a:xfrm rot="5400000">
            <a:off x="3640680" y="1503360"/>
            <a:ext cx="5659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custDash>
              <a:ds d="1200000" sp="8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2"/>
          <p:cNvSpPr/>
          <p:nvPr/>
        </p:nvSpPr>
        <p:spPr>
          <a:xfrm>
            <a:off x="3993840" y="4563720"/>
            <a:ext cx="289440" cy="834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3"/>
          <p:cNvSpPr/>
          <p:nvPr/>
        </p:nvSpPr>
        <p:spPr>
          <a:xfrm>
            <a:off x="6484320" y="4590720"/>
            <a:ext cx="289440" cy="8294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4"/>
          <p:cNvSpPr/>
          <p:nvPr/>
        </p:nvSpPr>
        <p:spPr>
          <a:xfrm rot="5400000">
            <a:off x="5784120" y="2410920"/>
            <a:ext cx="510120" cy="622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5"/>
          <p:cNvSpPr/>
          <p:nvPr/>
        </p:nvSpPr>
        <p:spPr>
          <a:xfrm>
            <a:off x="5805360" y="5629320"/>
            <a:ext cx="232560" cy="534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6"/>
          <p:cNvSpPr/>
          <p:nvPr/>
        </p:nvSpPr>
        <p:spPr>
          <a:xfrm>
            <a:off x="5456160" y="5337000"/>
            <a:ext cx="251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7"/>
          <p:cNvSpPr/>
          <p:nvPr/>
        </p:nvSpPr>
        <p:spPr>
          <a:xfrm>
            <a:off x="5968440" y="3656520"/>
            <a:ext cx="1321200" cy="89928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8"/>
          <p:cNvSpPr/>
          <p:nvPr/>
        </p:nvSpPr>
        <p:spPr>
          <a:xfrm flipV="1">
            <a:off x="5608080" y="1599480"/>
            <a:ext cx="360" cy="4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6293</TotalTime>
  <Application>LibreOffice/5.3.6.1$Linux_X86_64 LibreOffice_project/30$Build-1</Application>
  <Words>83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2022-04-27T06:21:37Z</dcterms:created>
  <dc:creator>Dhruv Bariya</dc:creator>
  <dc:description/>
  <dc:language>en-IN</dc:language>
  <cp:lastModifiedBy/>
  <dcterms:modified xsi:type="dcterms:W3CDTF">2022-09-30T17:23:48Z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0x010100DB69BC2368F03949A9C1F53BF8CBC317</vt:lpwstr>
  </property>
  <property fmtid="{D5CDD505-2E9C-101B-9397-08002B2CF9AE}" pid="4" name="HiddenSlides">
    <vt:i4>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