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0040" y="164880"/>
            <a:ext cx="11285640" cy="652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375480" y="460080"/>
            <a:ext cx="10838880" cy="4479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733760" y="540360"/>
            <a:ext cx="9208440" cy="417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40040" y="164880"/>
            <a:ext cx="626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366840" y="405000"/>
            <a:ext cx="653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13720" y="1731600"/>
            <a:ext cx="1132200" cy="365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39280" y="965520"/>
            <a:ext cx="766440" cy="394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9491400" y="608040"/>
            <a:ext cx="1317240" cy="613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 Coverage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 flipH="1" rot="16200000">
            <a:off x="665280" y="1548360"/>
            <a:ext cx="45936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custDash>
              <a:ds d="1200000" sp="8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8503920" y="9143640"/>
            <a:ext cx="49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custDash>
              <a:ds d="1200000" sp="8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1648800" y="551160"/>
            <a:ext cx="59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 rot="5400000">
            <a:off x="4037040" y="4308480"/>
            <a:ext cx="580680" cy="22402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 flipH="1" rot="16200000">
            <a:off x="10813680" y="8231040"/>
            <a:ext cx="615600" cy="43128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 rot="5400000">
            <a:off x="1374480" y="9806040"/>
            <a:ext cx="115560" cy="17604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/>
          <p:cNvSpPr/>
          <p:nvPr/>
        </p:nvSpPr>
        <p:spPr>
          <a:xfrm rot="5400000">
            <a:off x="5387400" y="4285800"/>
            <a:ext cx="420120" cy="4227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7933680" y="2393280"/>
            <a:ext cx="2971080" cy="1513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Scoreboard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9527040" y="2819520"/>
            <a:ext cx="1282680" cy="887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Predictor2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8048880" y="2846520"/>
            <a:ext cx="1282680" cy="887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Predictor1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 rot="5400000">
            <a:off x="2872080" y="1190160"/>
            <a:ext cx="2936160" cy="215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3351600" y="2242440"/>
            <a:ext cx="1200600" cy="369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4101840" y="2764440"/>
            <a:ext cx="1200600" cy="369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3214080" y="738360"/>
            <a:ext cx="1139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AGENT1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3467880" y="1606320"/>
            <a:ext cx="1722960" cy="435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4489560" y="887400"/>
            <a:ext cx="856440" cy="465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 rot="5400000">
            <a:off x="4314600" y="3031560"/>
            <a:ext cx="177480" cy="20628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 rot="5400000">
            <a:off x="5224320" y="1198800"/>
            <a:ext cx="2991960" cy="215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753520" y="2234880"/>
            <a:ext cx="1200600" cy="376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6509880" y="2760840"/>
            <a:ext cx="1200600" cy="376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5568840" y="713880"/>
            <a:ext cx="1139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AGENT2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>
            <a:off x="5907240" y="1603440"/>
            <a:ext cx="1676520" cy="443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sequencer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6854040" y="861840"/>
            <a:ext cx="856080" cy="504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10169280" y="3708360"/>
            <a:ext cx="124200" cy="11088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3"/>
          <p:cNvSpPr/>
          <p:nvPr/>
        </p:nvSpPr>
        <p:spPr>
          <a:xfrm rot="5400000">
            <a:off x="6747120" y="3061800"/>
            <a:ext cx="177480" cy="18252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4"/>
          <p:cNvSpPr/>
          <p:nvPr/>
        </p:nvSpPr>
        <p:spPr>
          <a:xfrm flipH="1" rot="16200000">
            <a:off x="6239160" y="1387440"/>
            <a:ext cx="613440" cy="4287600"/>
          </a:xfrm>
          <a:prstGeom prst="bentConnector3">
            <a:avLst>
              <a:gd name="adj1" fmla="val 168384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5"/>
          <p:cNvSpPr/>
          <p:nvPr/>
        </p:nvSpPr>
        <p:spPr>
          <a:xfrm rot="5400000">
            <a:off x="2336040" y="3879720"/>
            <a:ext cx="2726280" cy="227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 rot="5400000">
            <a:off x="3844440" y="4082400"/>
            <a:ext cx="2297160" cy="251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rot="5400000">
            <a:off x="6278040" y="4127760"/>
            <a:ext cx="2244240" cy="213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 rot="10800000">
            <a:off x="4536000" y="6264000"/>
            <a:ext cx="264960" cy="6310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9"/>
          <p:cNvSpPr/>
          <p:nvPr/>
        </p:nvSpPr>
        <p:spPr>
          <a:xfrm flipV="1">
            <a:off x="8889120" y="7563240"/>
            <a:ext cx="639360" cy="5868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 flipH="1" flipV="1" rot="5400000">
            <a:off x="2136960" y="766440"/>
            <a:ext cx="272160" cy="2386440"/>
          </a:xfrm>
          <a:prstGeom prst="bentConnector4">
            <a:avLst>
              <a:gd name="adj1" fmla="val -83711"/>
              <a:gd name="adj2" fmla="val 6098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>
            <a:off x="6332400" y="2032200"/>
            <a:ext cx="360" cy="2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 flipH="1" rot="16200000">
            <a:off x="8243640" y="1834200"/>
            <a:ext cx="576360" cy="3395520"/>
          </a:xfrm>
          <a:prstGeom prst="bentConnector3">
            <a:avLst>
              <a:gd name="adj1" fmla="val 139577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3"/>
          <p:cNvSpPr/>
          <p:nvPr/>
        </p:nvSpPr>
        <p:spPr>
          <a:xfrm>
            <a:off x="8608680" y="3680640"/>
            <a:ext cx="164880" cy="1573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 flipH="1" flipV="1">
            <a:off x="10149840" y="1221120"/>
            <a:ext cx="17280" cy="11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custDash>
              <a:ds d="2600000" sp="8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3977640" y="2001240"/>
            <a:ext cx="360" cy="2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6"/>
          <p:cNvSpPr/>
          <p:nvPr/>
        </p:nvSpPr>
        <p:spPr>
          <a:xfrm rot="5400000">
            <a:off x="6429960" y="4249800"/>
            <a:ext cx="580680" cy="23853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 rot="10800000">
            <a:off x="6960960" y="6243480"/>
            <a:ext cx="264960" cy="62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8"/>
          <p:cNvSpPr/>
          <p:nvPr/>
        </p:nvSpPr>
        <p:spPr>
          <a:xfrm rot="5400000">
            <a:off x="4663800" y="3870360"/>
            <a:ext cx="2741400" cy="23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 flipV="1" rot="5400000">
            <a:off x="4232160" y="152280"/>
            <a:ext cx="3600" cy="3346200"/>
          </a:xfrm>
          <a:prstGeom prst="bentConnector4">
            <a:avLst>
              <a:gd name="adj1" fmla="val -25700000"/>
              <a:gd name="adj2" fmla="val 89279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Application>LibreOffice/5.3.6.1$Linux_X86_64 LibreOffice_project/30$Build-1</Application>
  <Words>31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2022-04-27T06:21:37Z</dcterms:created>
  <dc:creator>Dhruv Bariya</dc:creator>
  <dc:description/>
  <dc:language>en-US</dc:language>
  <cp:lastModifiedBy/>
  <dcterms:modified xsi:type="dcterms:W3CDTF">2024-06-06T13:25:26Z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0x010100DB69BC2368F03949A9C1F53BF8CBC317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