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76" r:id="rId14"/>
    <p:sldId id="269" r:id="rId15"/>
    <p:sldId id="268" r:id="rId16"/>
    <p:sldId id="275" r:id="rId17"/>
    <p:sldId id="270" r:id="rId18"/>
    <p:sldId id="271" r:id="rId19"/>
    <p:sldId id="272" r:id="rId20"/>
    <p:sldId id="273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514" y="91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106.109.100.27\projects\2014\Samsung\BTL_Promotion\8.IT_School\Presentation\IT-School_vers1-1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02AA98-211F-40C2-AA9D-58BCE4328BC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0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4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6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0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39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39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6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05979"/>
            <a:ext cx="6553200" cy="6131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1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8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2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106.109.100.27\projects\2014\Samsung\BTL_Promotion\8.IT_School\Presentation\IT-School_vers1-2.jpg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205979"/>
            <a:ext cx="64008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2550"/>
            <a:ext cx="8229600" cy="3242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AA98-211F-40C2-AA9D-58BCE4328BC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5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047750"/>
            <a:ext cx="7467600" cy="2133600"/>
          </a:xfrm>
        </p:spPr>
        <p:txBody>
          <a:bodyPr/>
          <a:lstStyle/>
          <a:p>
            <a:pPr algn="l"/>
            <a:r>
              <a:rPr lang="ru-RU" dirty="0" smtClean="0"/>
              <a:t>Индивидуальный проект </a:t>
            </a:r>
            <a:br>
              <a:rPr lang="ru-RU" dirty="0" smtClean="0"/>
            </a:br>
            <a:r>
              <a:rPr lang="ru-RU" dirty="0" smtClean="0">
                <a:solidFill>
                  <a:srgbClr val="FFFF00"/>
                </a:solidFill>
              </a:rPr>
              <a:t>Игра в жанре </a:t>
            </a:r>
            <a:r>
              <a:rPr lang="en-US" dirty="0" smtClean="0">
                <a:solidFill>
                  <a:srgbClr val="FFFF00"/>
                </a:solidFill>
              </a:rPr>
              <a:t>tycoon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“Extract: solar system”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Subtitle 4"/>
          <p:cNvSpPr txBox="1">
            <a:spLocks noGrp="1"/>
          </p:cNvSpPr>
          <p:nvPr>
            <p:ph type="subTitle" idx="1"/>
          </p:nvPr>
        </p:nvSpPr>
        <p:spPr>
          <a:xfrm>
            <a:off x="990600" y="3257550"/>
            <a:ext cx="1828800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Город:</a:t>
            </a:r>
          </a:p>
          <a:p>
            <a:pPr algn="r"/>
            <a:r>
              <a:rPr lang="ru-RU" sz="1600" dirty="0" smtClean="0"/>
              <a:t>Площадка:</a:t>
            </a:r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Учащийся:</a:t>
            </a:r>
          </a:p>
          <a:p>
            <a:pPr algn="r"/>
            <a:r>
              <a:rPr lang="ru-RU" sz="1600" dirty="0" smtClean="0"/>
              <a:t>Преподаватель:</a:t>
            </a:r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Дата: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895600" y="3257550"/>
            <a:ext cx="3429000" cy="152041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Санкт-Петербург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Дворец творчества юных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Куриш Михаил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Крылов Кирилл Александрович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 мая 2021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6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err="1" smtClean="0"/>
              <a:t>libGDX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123950"/>
            <a:ext cx="47244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Логика:</a:t>
            </a:r>
          </a:p>
          <a:p>
            <a:r>
              <a:rPr lang="ru-RU" dirty="0" smtClean="0"/>
              <a:t>Покупка зданий</a:t>
            </a:r>
          </a:p>
          <a:p>
            <a:r>
              <a:rPr lang="ru-RU" dirty="0" smtClean="0"/>
              <a:t>Улучшение зданий</a:t>
            </a:r>
          </a:p>
          <a:p>
            <a:r>
              <a:rPr lang="ru-RU" dirty="0" smtClean="0"/>
              <a:t>Покупка исследований</a:t>
            </a:r>
          </a:p>
          <a:p>
            <a:r>
              <a:rPr lang="ru-RU" dirty="0" smtClean="0"/>
              <a:t>Открытие последнего здания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619421"/>
            <a:ext cx="2742857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8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23950"/>
            <a:ext cx="2052204" cy="3762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123948"/>
            <a:ext cx="2052204" cy="3762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5" y="1114423"/>
            <a:ext cx="20574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23951"/>
            <a:ext cx="2057400" cy="37719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123950"/>
            <a:ext cx="2293723" cy="37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8696"/>
            <a:ext cx="2287926" cy="3771900"/>
          </a:xfrm>
          <a:prstGeom prst="rect">
            <a:avLst/>
          </a:prstGeom>
        </p:spPr>
      </p:pic>
      <p:pic>
        <p:nvPicPr>
          <p:cNvPr id="3" name="Picture 2" descr="https://sun9-60.userapi.com/impg/Gi6GZ-Lolm5c9L67cbA3kKLR9pyv-qSL3OkHkw/WuazMEns-LQ.jpg?size=720x1280&amp;quality=96&amp;sign=f969dab2e3b75125819b6fbac73a6e4a&amp;type=alb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1"/>
          <a:stretch/>
        </p:blipFill>
        <p:spPr bwMode="auto">
          <a:xfrm>
            <a:off x="5562600" y="1123950"/>
            <a:ext cx="2286000" cy="377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79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Внутриигровые</a:t>
            </a:r>
            <a:r>
              <a:rPr lang="ru-RU" dirty="0" smtClean="0"/>
              <a:t> цены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23950"/>
            <a:ext cx="7093708" cy="383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2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04800" y="1581150"/>
            <a:ext cx="3505200" cy="327660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ru-RU" dirty="0" smtClean="0"/>
              <a:t> интерфейс</a:t>
            </a:r>
            <a:r>
              <a:rPr lang="ru-RU" dirty="0"/>
              <a:t>а</a:t>
            </a:r>
          </a:p>
          <a:p>
            <a:r>
              <a:rPr lang="ru-RU" dirty="0" smtClean="0"/>
              <a:t>28 классов</a:t>
            </a:r>
            <a:endParaRPr lang="ru-RU" dirty="0"/>
          </a:p>
          <a:p>
            <a:r>
              <a:rPr lang="ru-RU" dirty="0" smtClean="0"/>
              <a:t>100 файлов (изображения, аудио и пр.)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71550"/>
            <a:ext cx="3555390" cy="401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0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23950"/>
            <a:ext cx="7102041" cy="38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6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s://sun9-38.userapi.com/impg/nfo3IEwiAoLnygwk-mMfPQ39iMActbpDW4TXUQ/BU2CigZaRZs.jpg?size=720x1280&amp;quality=96&amp;sign=2ad59d21eefa8fc9697fef03e40869a3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77" y="1625961"/>
            <a:ext cx="1899923" cy="33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un9-33.userapi.com/impg/j4Px04HmjyZJHiU0jeZ8ArLQvVOGkus3_C6wJg/EpDZRKYTq-4.jpg?size=738x1600&amp;quality=96&amp;sign=d943d522940947f727d7b0fe4ca8c5a8&amp;type=alb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38723"/>
            <a:ext cx="1828800" cy="396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 на разных устройствах</a:t>
            </a:r>
            <a:endParaRPr lang="ru-RU" dirty="0"/>
          </a:p>
        </p:txBody>
      </p:sp>
      <p:pic>
        <p:nvPicPr>
          <p:cNvPr id="2050" name="Picture 2" descr="https://sun9-17.userapi.com/impg/BLn0n9A_69DRCZ9nfhHZn1ZRRwKBxmOMlhwtXQ/x7wYCVzbeF0.jpg?size=738x1600&amp;quality=96&amp;sign=3cdadabec3cef752a836d69581add352&amp;type=alb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47750"/>
            <a:ext cx="1828801" cy="396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6.userapi.com/impg/M21IS1VaxY6YsBcP7BZvTi-Td86AjtUdnifrog/nlyw9Cn4m8U.jpg?size=720x1280&amp;quality=96&amp;sign=7f91edd44d0868ad1a2482cd37c5e0c1&amp;type=alb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25961"/>
            <a:ext cx="1920664" cy="341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76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ru-RU" dirty="0" smtClean="0"/>
              <a:t>Конец игры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1" r="31701"/>
          <a:stretch/>
        </p:blipFill>
        <p:spPr>
          <a:xfrm>
            <a:off x="7010400" y="1123950"/>
            <a:ext cx="1447800" cy="3709648"/>
          </a:xfrm>
          <a:prstGeom prst="rect">
            <a:avLst/>
          </a:prstGeom>
        </p:spPr>
      </p:pic>
      <p:pic>
        <p:nvPicPr>
          <p:cNvPr id="2050" name="Picture 2" descr="https://sun9-42.userapi.com/impg/cuBSyEpKy_jocpfjkL-ZazSxr1MUlSFNGNJ81w/fBf5xtLQlNk.jpg?size=738x1600&amp;quality=96&amp;sign=64f75b004d70b5b3340d06672011610f&amp;type=alb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42987"/>
            <a:ext cx="1828800" cy="396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19.userapi.com/impg/_ZlNuQKVzVFFRiNXkDwxb2uL0IbKWmqP2VOAGg/22r-3gr-o9o.jpg?size=720x1280&amp;quality=96&amp;sign=2a2a4a6b1f2da19c785cbe2b61b32e13&amp;type=alb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85733"/>
            <a:ext cx="1981200" cy="35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19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Возможности для доработки и развития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429000"/>
          </a:xfrm>
        </p:spPr>
        <p:txBody>
          <a:bodyPr>
            <a:normAutofit/>
          </a:bodyPr>
          <a:lstStyle/>
          <a:p>
            <a:r>
              <a:rPr lang="ru-RU" dirty="0" smtClean="0"/>
              <a:t>Реализация монетизации</a:t>
            </a:r>
          </a:p>
          <a:p>
            <a:r>
              <a:rPr lang="ru-RU" dirty="0" smtClean="0"/>
              <a:t>Увеличение разнообразия зданий</a:t>
            </a:r>
          </a:p>
          <a:p>
            <a:r>
              <a:rPr lang="ru-RU" dirty="0" smtClean="0"/>
              <a:t>Исправление искажения аудио</a:t>
            </a:r>
          </a:p>
          <a:p>
            <a:r>
              <a:rPr lang="ru-RU" dirty="0" smtClean="0"/>
              <a:t>Экран загрузки</a:t>
            </a:r>
          </a:p>
          <a:p>
            <a:r>
              <a:rPr lang="ru-RU" dirty="0" smtClean="0"/>
              <a:t>Выбор языка в настройках</a:t>
            </a:r>
          </a:p>
        </p:txBody>
      </p:sp>
    </p:spTree>
    <p:extLst>
      <p:ext uri="{BB962C8B-B14F-4D97-AF65-F5344CB8AC3E}">
        <p14:creationId xmlns:p14="http://schemas.microsoft.com/office/powerpoint/2010/main" val="115757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5950"/>
            <a:ext cx="8229600" cy="270867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Моральное </a:t>
            </a:r>
            <a:r>
              <a:rPr lang="ru-RU" dirty="0"/>
              <a:t>и </a:t>
            </a:r>
            <a:r>
              <a:rPr lang="ru-RU" dirty="0" smtClean="0"/>
              <a:t>техническое устаревание компьютерных </a:t>
            </a:r>
            <a:r>
              <a:rPr lang="ru-RU" dirty="0"/>
              <a:t>игр и рост потребностей людей в сфере развлечений.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785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Игра уже имеет все составляющие для полноценной работы, однако есть еще много возможностей для развития как качества игры, так и </a:t>
            </a:r>
            <a:r>
              <a:rPr lang="ru-RU" dirty="0" err="1" smtClean="0"/>
              <a:t>геймплея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02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5950"/>
            <a:ext cx="8229600" cy="2708673"/>
          </a:xfrm>
        </p:spPr>
        <p:txBody>
          <a:bodyPr/>
          <a:lstStyle/>
          <a:p>
            <a:r>
              <a:rPr lang="ru-RU" dirty="0" err="1" smtClean="0"/>
              <a:t>Кликеры</a:t>
            </a:r>
            <a:endParaRPr lang="ru-RU" dirty="0" smtClean="0"/>
          </a:p>
          <a:p>
            <a:r>
              <a:rPr lang="ru-RU" dirty="0" smtClean="0"/>
              <a:t>Стратегии</a:t>
            </a:r>
          </a:p>
          <a:p>
            <a:r>
              <a:rPr lang="ru-RU" dirty="0" smtClean="0"/>
              <a:t>Экономические симуляторы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en-US" dirty="0" smtClean="0"/>
              <a:t>tycoon</a:t>
            </a:r>
            <a:r>
              <a:rPr lang="ru-R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69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Создание графики</a:t>
            </a:r>
          </a:p>
          <a:p>
            <a:pPr lvl="1"/>
            <a:r>
              <a:rPr lang="ru-RU" dirty="0" smtClean="0"/>
              <a:t>Выбор стиля</a:t>
            </a:r>
          </a:p>
          <a:p>
            <a:pPr lvl="1"/>
            <a:r>
              <a:rPr lang="ru-RU" dirty="0"/>
              <a:t>Палитра</a:t>
            </a:r>
          </a:p>
          <a:p>
            <a:pPr lvl="1"/>
            <a:r>
              <a:rPr lang="ru-RU" dirty="0" smtClean="0"/>
              <a:t>Работа в графическом редакторе</a:t>
            </a:r>
          </a:p>
          <a:p>
            <a:r>
              <a:rPr lang="ru-RU" dirty="0" smtClean="0"/>
              <a:t>Создание аудио</a:t>
            </a:r>
          </a:p>
          <a:p>
            <a:pPr lvl="1"/>
            <a:r>
              <a:rPr lang="ru-RU" dirty="0" smtClean="0"/>
              <a:t>Работа в аудио-редакторе</a:t>
            </a:r>
          </a:p>
          <a:p>
            <a:r>
              <a:rPr lang="ru-RU" dirty="0" smtClean="0"/>
              <a:t>Написание кода</a:t>
            </a:r>
          </a:p>
          <a:p>
            <a:pPr lvl="1"/>
            <a:r>
              <a:rPr lang="ru-RU" dirty="0" smtClean="0"/>
              <a:t>Логика игры</a:t>
            </a:r>
          </a:p>
          <a:p>
            <a:pPr lvl="1"/>
            <a:r>
              <a:rPr lang="ru-RU" dirty="0" smtClean="0"/>
              <a:t>Размещение элементов игры на экране и другая работа с внешними ресурсами</a:t>
            </a:r>
            <a:endParaRPr lang="ru-RU" dirty="0"/>
          </a:p>
          <a:p>
            <a:r>
              <a:rPr lang="ru-RU" dirty="0" smtClean="0"/>
              <a:t>Тест игры на различных устройствах</a:t>
            </a:r>
          </a:p>
        </p:txBody>
      </p:sp>
    </p:spTree>
    <p:extLst>
      <p:ext uri="{BB962C8B-B14F-4D97-AF65-F5344CB8AC3E}">
        <p14:creationId xmlns:p14="http://schemas.microsoft.com/office/powerpoint/2010/main" val="363759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00150"/>
            <a:ext cx="2743200" cy="685800"/>
          </a:xfrm>
        </p:spPr>
        <p:txBody>
          <a:bodyPr/>
          <a:lstStyle/>
          <a:p>
            <a:r>
              <a:rPr lang="ru-RU" dirty="0" smtClean="0"/>
              <a:t>Наброски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5963"/>
            <a:ext cx="1650206" cy="29337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18" y="1966913"/>
            <a:ext cx="1652885" cy="29384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90" y="1985963"/>
            <a:ext cx="1652885" cy="293846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985963"/>
            <a:ext cx="1652885" cy="293846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6" b="29259"/>
          <a:stretch/>
        </p:blipFill>
        <p:spPr>
          <a:xfrm>
            <a:off x="3479303" y="2624552"/>
            <a:ext cx="2211587" cy="165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6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58502"/>
            <a:ext cx="2819400" cy="685800"/>
          </a:xfrm>
        </p:spPr>
        <p:txBody>
          <a:bodyPr/>
          <a:lstStyle/>
          <a:p>
            <a:r>
              <a:rPr lang="ru-RU" dirty="0" smtClean="0"/>
              <a:t>Пиксель-арт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8351"/>
            <a:ext cx="2057400" cy="11475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3333750"/>
            <a:ext cx="1676057" cy="16760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806" y="2038351"/>
            <a:ext cx="626810" cy="62681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14" y="2563244"/>
            <a:ext cx="638866" cy="63886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894" y="1991011"/>
            <a:ext cx="634276" cy="63427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876" y="2580649"/>
            <a:ext cx="638866" cy="63886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2180" y="2343150"/>
            <a:ext cx="3974951" cy="216006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8" b="14995"/>
          <a:stretch/>
        </p:blipFill>
        <p:spPr>
          <a:xfrm>
            <a:off x="2620923" y="4214640"/>
            <a:ext cx="1447514" cy="79623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2" b="17492"/>
          <a:stretch/>
        </p:blipFill>
        <p:spPr>
          <a:xfrm>
            <a:off x="2767745" y="3371781"/>
            <a:ext cx="1295114" cy="80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1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Палитра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23950"/>
            <a:ext cx="7112549" cy="387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7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7" b="72222"/>
          <a:stretch/>
        </p:blipFill>
        <p:spPr>
          <a:xfrm>
            <a:off x="762000" y="1047750"/>
            <a:ext cx="776224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Аудио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23950"/>
            <a:ext cx="7100144" cy="38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173</Words>
  <Application>Microsoft Office PowerPoint</Application>
  <PresentationFormat>Экран (16:9)</PresentationFormat>
  <Paragraphs>57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Индивидуальный проект  Игра в жанре tycoon “Extract: solar system”</vt:lpstr>
      <vt:lpstr>Проблема</vt:lpstr>
      <vt:lpstr>Идея</vt:lpstr>
      <vt:lpstr>Этапы работы</vt:lpstr>
      <vt:lpstr>Графика</vt:lpstr>
      <vt:lpstr>Стиль</vt:lpstr>
      <vt:lpstr>Палитра</vt:lpstr>
      <vt:lpstr>Презентация PowerPoint</vt:lpstr>
      <vt:lpstr>Аудио</vt:lpstr>
      <vt:lpstr>Работа с libGDX</vt:lpstr>
      <vt:lpstr>Особенности</vt:lpstr>
      <vt:lpstr>Презентация PowerPoint</vt:lpstr>
      <vt:lpstr>Презентация PowerPoint</vt:lpstr>
      <vt:lpstr>Внутриигровые цены</vt:lpstr>
      <vt:lpstr>Структура</vt:lpstr>
      <vt:lpstr>Оптимизация</vt:lpstr>
      <vt:lpstr>Тест на разных устройствах</vt:lpstr>
      <vt:lpstr>“Конец игры”</vt:lpstr>
      <vt:lpstr>Возможности для доработки и развития</vt:lpstr>
      <vt:lpstr>Выводы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Bortsova</dc:creator>
  <cp:lastModifiedBy>home</cp:lastModifiedBy>
  <cp:revision>39</cp:revision>
  <dcterms:created xsi:type="dcterms:W3CDTF">2014-12-09T14:15:18Z</dcterms:created>
  <dcterms:modified xsi:type="dcterms:W3CDTF">2021-06-13T17:24:58Z</dcterms:modified>
</cp:coreProperties>
</file>