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6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Tetris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Devon Puchailo drp882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Molham Kaadan mok340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did we do ?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Classic fully functioning tetris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Connected to a local server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Multiplayer functionality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get it running ?</a:t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Bash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 to the directory of the project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Command “node ourServer/main.js”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Double click Index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Connect to friends!</a:t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398275" y="1990725"/>
            <a:ext cx="4264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Just let your friend send you the URL and </a:t>
            </a:r>
            <a:r>
              <a:rPr lang="en-GB"/>
              <a:t>you're</a:t>
            </a:r>
            <a:r>
              <a:rPr lang="en-GB"/>
              <a:t> in !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4927025" y="1990725"/>
            <a:ext cx="3918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Create your own session by changing the URI after the ‘#’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Send that new hash to your friends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They can connect to that new room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Supports up to 4 players per session.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/>
        </p:nvSpPr>
        <p:spPr>
          <a:xfrm>
            <a:off x="4477400" y="2307325"/>
            <a:ext cx="5082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Behind the scenes</a:t>
            </a:r>
            <a:endParaRPr/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Represented the board by a matrix of zeros.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Pieces are matrices of non zero numbers.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Collision detection.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784800" y="1249800"/>
            <a:ext cx="7505700" cy="22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-GB" sz="7200"/>
              <a:t>DEMO !</a:t>
            </a:r>
            <a:endParaRPr b="1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