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D6083-4921-4DA7-B4BA-823B2D99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B06B80-0307-44F3-979B-AEBD7CDA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DABA0-D4F3-481A-895F-5BAEF6C6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9BF43-C9BD-46B2-B9B4-B3050F49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3C323-0AA9-4EA4-97A9-7FDF4980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A1B99-9AD3-4600-9F60-6C358360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890F3-112D-4682-A093-F35D9CBD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482B3-5DFD-434D-96DE-83FB9E8E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53119-A074-4056-8614-128A5F8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0A191-3EEF-4EE9-BEE9-0C81A17D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8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DA0EDB-F8BF-4F5C-83CC-9C359A911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0014C7-7345-473E-ADCA-24D437BC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D2B3C-84CC-4AFC-AAFD-8C0B77E7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D0C653-4D0F-4F2A-9756-0DB2411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6730D-7536-4871-BDB9-46D3D0A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8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B3971-6502-4BA6-96F2-437F4E53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A0C28-A4E9-49C9-9A33-DA8FB5D4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402C6-647F-48B1-BB06-7FF6D91A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1A116-0011-4E80-BF46-DD66B404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71E25-F37B-4C06-879C-774C573B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CEBBB-0863-41CB-A0EE-DBCD7FB5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1B4339-46AD-4E1E-81DD-86E39D0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DDDF6-BF3F-4F06-8389-0B6E4AA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C324F-4EB1-4F18-90A2-035C4D4C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F07-5E13-4AC7-990C-1C44283C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0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1F038-5879-453A-B689-2E79C49F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915C6-3814-4489-9663-D154980EB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DA7E40-403C-4AA3-9F7C-F07418B96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1F0D55-E588-4ED1-A380-2310B4F5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1CB2C-CB47-4136-BFE4-66C22360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6E0E5-7A09-4AF6-8C53-9EDF39D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65338-D6A3-481C-A8DA-8A8F395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24C674-DF0B-457B-A8CC-A891E78D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0E733-15C4-456A-A4D7-4E34A4B3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70F40-E3B5-46C3-915F-57395B33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9237D2-0A68-4253-9DE4-35059A75F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4A04AC-DD7D-49D2-AABD-FA7018FD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347E34-703C-4033-B696-205C4C4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E1A288-FEB5-4B28-8E61-31C1DF48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6D872-614F-44DD-B70B-04F012DD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3A9F4B-C0BA-4415-BB45-D6ED923E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7E1F3B-14BC-4508-BD53-B711D6F4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A28442-2AEA-4475-9EA9-9AEF94E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6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1BDD9C-92D9-4237-9165-5D673A16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5A2EB6-B616-4FB2-8152-C70D212E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D04AAA-040F-4570-9F58-B4263D28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9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3BF8F-ADC8-4303-B203-EF307A8A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6702-F677-414B-AE1E-64CD9D4A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DE9239-FDE7-430C-86A8-7079A029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D71F94-2A11-4220-8356-729F2701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50C6C-47EE-4C67-B3BC-57D7FA70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F59957-EBB2-4B0E-BE55-4A2627ED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3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947B1-1F7C-41D4-94FF-4CA2A4D2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CD4920-4AC5-4172-9DDA-D8E10811A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ABA15E-847F-48AA-AD8C-1F9B45BE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0E00B-8C3B-44E9-AE32-06621D33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D874D-4A6E-4ECA-BE61-1A7CECC6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6A8235-B4C9-48E9-B9A6-F18AE1E5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9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995EF4-E650-46FC-A246-A9FD8511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1538B5-30C8-4AB8-BC71-7D8102FB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ECCE4-20BD-4C75-BDB5-81B469B09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6BCE-0BCD-4C9B-9906-591190795426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5E598-21BB-4846-BBA7-17137EDB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8A75C-986D-4165-8026-CFDED42B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CC33-2B02-4030-86CA-136F481C40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1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E15A-0664-4473-A8AA-EB0451FEF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IRC Teil 2: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6AC51C-9D99-4C22-BF69-2E164076B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Supporting</a:t>
            </a:r>
            <a:r>
              <a:rPr lang="de-DE" sz="3600" dirty="0"/>
              <a:t> Multiple Clients</a:t>
            </a:r>
          </a:p>
        </p:txBody>
      </p:sp>
    </p:spTree>
    <p:extLst>
      <p:ext uri="{BB962C8B-B14F-4D97-AF65-F5344CB8AC3E}">
        <p14:creationId xmlns:p14="http://schemas.microsoft.com/office/powerpoint/2010/main" val="75236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07D4-9FDF-4420-BCAF-904A7709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ERR_UNKNOWNCOMMAND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A7EDAC-7603-4A81-B4C4-F45C52223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8568"/>
            <a:ext cx="5934075" cy="5619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4998E8-394F-4AC6-B9D2-FFE672F6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210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4C11-00B4-45F9-971B-AF03665C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8573F-18F8-479D-B3BB-3B00AF59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RPL_WHOISUSER</a:t>
            </a:r>
          </a:p>
          <a:p>
            <a:pPr marL="0" indent="0">
              <a:buNone/>
            </a:pPr>
            <a:r>
              <a:rPr lang="de-DE" dirty="0"/>
              <a:t>RPL_WHOISSERVER</a:t>
            </a:r>
          </a:p>
          <a:p>
            <a:pPr marL="0" indent="0">
              <a:buNone/>
            </a:pPr>
            <a:r>
              <a:rPr lang="de-DE" dirty="0"/>
              <a:t>RPL_ENDOFWHOIS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B133A3-5F5E-4E03-86D4-C1B57B7E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87" y="2199109"/>
            <a:ext cx="6877050" cy="742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0F2C400-DA84-4B07-821B-65E3754B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7838"/>
            <a:ext cx="8229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5E35-FED6-403E-8107-2F08F3B2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Master-Slave-Modell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A02E5-2420-4BB2-90F2-EC820555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Master wartet auf Verbindungswünsche eines Sockets</a:t>
            </a:r>
          </a:p>
          <a:p>
            <a:r>
              <a:rPr lang="de-DE" dirty="0"/>
              <a:t>Sobald verbunden, wird ein neuer Slave-Thread gestartet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655B35-F319-42A2-9BE9-1C8FD3E5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81" y="3615656"/>
            <a:ext cx="4479721" cy="15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7A349-AA5A-43BE-9040-9CDB44E8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Connection Registration(1)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62148-5C09-42EE-941B-6331695C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NICK</a:t>
            </a:r>
          </a:p>
          <a:p>
            <a:pPr marL="457200" lvl="1" indent="0">
              <a:buNone/>
            </a:pPr>
            <a:r>
              <a:rPr lang="de-DE" dirty="0"/>
              <a:t>ERR_NONICKNAMEGIVEN</a:t>
            </a:r>
          </a:p>
          <a:p>
            <a:pPr marL="457200" lvl="1" indent="0">
              <a:buNone/>
            </a:pPr>
            <a:r>
              <a:rPr lang="de-DE" dirty="0"/>
              <a:t>ERR_NICKNAMEINUSE</a:t>
            </a:r>
          </a:p>
          <a:p>
            <a:pPr marL="457200" lvl="1" indent="0">
              <a:buNone/>
            </a:pPr>
            <a:r>
              <a:rPr lang="de-DE" dirty="0"/>
              <a:t>RPL_NICKCHANGE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A8C75F-94E7-4CF7-989A-FE79CF6B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1575"/>
            <a:ext cx="6448425" cy="278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913501F-633A-4192-9FE6-78E52F1A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06" y="2803525"/>
            <a:ext cx="5638800" cy="685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CCA06C-E9A4-4512-BBB6-B6D3DDA34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82" y="3086894"/>
            <a:ext cx="7439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1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37C5F-0993-4569-B5E4-38A86F85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Connection Registration(2)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5EFA4-2E4F-4434-B30C-04BE0D82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</a:t>
            </a:r>
          </a:p>
          <a:p>
            <a:pPr marL="457200" lvl="1" indent="0">
              <a:buNone/>
            </a:pPr>
            <a:r>
              <a:rPr lang="de-DE" dirty="0"/>
              <a:t>ERR_ALREADYREGISTRED</a:t>
            </a:r>
          </a:p>
          <a:p>
            <a:pPr marL="457200" lvl="1" indent="0">
              <a:buNone/>
            </a:pPr>
            <a:r>
              <a:rPr lang="de-DE" dirty="0"/>
              <a:t>ERR_NEEDMOREPARAMS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BA0625-CEA6-46C8-883F-52A88E0F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0465"/>
            <a:ext cx="5848350" cy="485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0EB4DC-B535-4717-AC18-E66D77CA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3" y="3620913"/>
            <a:ext cx="5962650" cy="3429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B8C72DC-B8E9-47C9-9595-2DD6D9D06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88" y="2315484"/>
            <a:ext cx="5476875" cy="381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AD2031-0618-43EC-BF05-AE27AA93A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814" y="2707615"/>
            <a:ext cx="72104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BA5C-37F1-40E5-AFBB-AC3E9AF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Connection Registration(3)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81345-67F3-4876-9312-FFDB816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RPL_WELCOME</a:t>
            </a:r>
          </a:p>
          <a:p>
            <a:pPr marL="0" indent="0">
              <a:buNone/>
            </a:pPr>
            <a:r>
              <a:rPr lang="de-DE" dirty="0"/>
              <a:t>RPL_YOURHOST</a:t>
            </a:r>
          </a:p>
          <a:p>
            <a:pPr marL="0" indent="0">
              <a:buNone/>
            </a:pPr>
            <a:r>
              <a:rPr lang="de-DE" dirty="0"/>
              <a:t>RPL_CREATED</a:t>
            </a:r>
          </a:p>
          <a:p>
            <a:pPr marL="0" indent="0">
              <a:buNone/>
            </a:pPr>
            <a:r>
              <a:rPr lang="de-DE" dirty="0"/>
              <a:t>RPL_MYINFO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417A2A-A39A-401D-8048-6C052D83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6186"/>
            <a:ext cx="6657975" cy="1028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5972B7-BD19-4567-91E1-CB5C44D7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2454218"/>
            <a:ext cx="7496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36017-FF20-4DAD-82CD-68761E5D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Connection Registration(4)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BA5C9-8FCF-4861-AC59-8820429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0E022F-0338-4A83-8522-6A61CAB1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497"/>
            <a:ext cx="43624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9399B-BAB9-4692-BC60-EF66F301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PRIVMSG &amp; NOTICE(1)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FB042E-E8E5-452A-ABD6-3FEA4363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PRIVMSG</a:t>
            </a:r>
          </a:p>
          <a:p>
            <a:pPr marL="457200" lvl="1" indent="0">
              <a:buNone/>
            </a:pPr>
            <a:r>
              <a:rPr lang="de-DE" dirty="0"/>
              <a:t>ERR_NORECIPIENT</a:t>
            </a:r>
          </a:p>
          <a:p>
            <a:pPr marL="457200" lvl="1" indent="0">
              <a:buNone/>
            </a:pPr>
            <a:r>
              <a:rPr lang="de-DE" dirty="0"/>
              <a:t>ERR_NOTEXTTOSEND</a:t>
            </a:r>
          </a:p>
          <a:p>
            <a:pPr marL="457200" lvl="1" indent="0">
              <a:buNone/>
            </a:pPr>
            <a:r>
              <a:rPr lang="de-DE" dirty="0"/>
              <a:t>ERR_NOSUCHNICK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41739E-51E0-4A04-8765-BF83B4A0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4961"/>
            <a:ext cx="8572500" cy="3114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3C6D7F9-650D-47AC-B012-081F3175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1825625"/>
            <a:ext cx="2590800" cy="3429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26AAB67-C26F-4AFF-9A9C-1D101E0A4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16" y="2732845"/>
            <a:ext cx="5372100" cy="3238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05C2FBF-A90D-4741-A3B9-70C6D1A1B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16" y="3075745"/>
            <a:ext cx="50196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5A26D-116B-4C9A-94EA-30A3792F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PRIVMSG &amp; NOTICE(2)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D6029-9490-4ADE-A791-1F675CA84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NOTICE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CA55C6-E25B-4C4B-9A22-4A054BA1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5999"/>
            <a:ext cx="5495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6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68F47-07E3-421A-8825-6FB85D35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PING &amp; PONG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1DAF98-610A-43CA-AC21-5C152D11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PING</a:t>
            </a:r>
          </a:p>
          <a:p>
            <a:pPr marL="457200" lvl="1" indent="0">
              <a:buNone/>
            </a:pPr>
            <a:r>
              <a:rPr lang="de-DE" dirty="0"/>
              <a:t>Parameter können ignoriert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PONG</a:t>
            </a:r>
          </a:p>
          <a:p>
            <a:pPr marL="457200" lvl="1" indent="0">
              <a:buNone/>
            </a:pPr>
            <a:r>
              <a:rPr lang="de-DE" dirty="0"/>
              <a:t>Soll ignoriert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ECCF47-BE5F-40D8-9986-DFF09F84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73" y="2863326"/>
            <a:ext cx="1866900" cy="5619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3494BF-EF5D-4940-AEA4-E485F362B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45" y="2982388"/>
            <a:ext cx="23526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IRC Teil 2:</vt:lpstr>
      <vt:lpstr>Master-Slave-Modell</vt:lpstr>
      <vt:lpstr>Connection Registration(1)</vt:lpstr>
      <vt:lpstr>Connection Registration(2)</vt:lpstr>
      <vt:lpstr>Connection Registration(3)</vt:lpstr>
      <vt:lpstr>Connection Registration(4)</vt:lpstr>
      <vt:lpstr>PRIVMSG &amp; NOTICE(1)</vt:lpstr>
      <vt:lpstr>PRIVMSG &amp; NOTICE(2)</vt:lpstr>
      <vt:lpstr>PING &amp; PONG</vt:lpstr>
      <vt:lpstr>ERR_UNKNOWNCOMMAND</vt:lpstr>
      <vt:lpstr>WHOIS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IRC Teil 2:</dc:title>
  <dc:creator>Max</dc:creator>
  <cp:lastModifiedBy>Max</cp:lastModifiedBy>
  <cp:revision>14</cp:revision>
  <dcterms:created xsi:type="dcterms:W3CDTF">2019-11-25T09:27:21Z</dcterms:created>
  <dcterms:modified xsi:type="dcterms:W3CDTF">2019-11-25T12:19:50Z</dcterms:modified>
</cp:coreProperties>
</file>